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8"/>
  </p:notesMasterIdLst>
  <p:sldIdLst>
    <p:sldId id="428" r:id="rId3"/>
    <p:sldId id="454" r:id="rId4"/>
    <p:sldId id="264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462" r:id="rId21"/>
    <p:sldId id="455" r:id="rId22"/>
    <p:sldId id="463" r:id="rId23"/>
    <p:sldId id="464" r:id="rId24"/>
    <p:sldId id="465" r:id="rId25"/>
    <p:sldId id="466" r:id="rId26"/>
    <p:sldId id="46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45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AE9EC7-D9EE-4388-A9B2-7394F68264E8}" type="doc">
      <dgm:prSet loTypeId="urn:microsoft.com/office/officeart/2017/3/layout/DropPinTimeline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30E254D-65E9-4D30-9BE5-989BB609015E}">
      <dgm:prSet/>
      <dgm:spPr/>
      <dgm:t>
        <a:bodyPr/>
        <a:lstStyle/>
        <a:p>
          <a:pPr>
            <a:defRPr b="1"/>
          </a:pPr>
          <a:r>
            <a:rPr lang="en-US"/>
            <a:t>9:00 AM</a:t>
          </a:r>
        </a:p>
      </dgm:t>
    </dgm:pt>
    <dgm:pt modelId="{A3BDBFD2-BFFF-49B8-9195-7DFD72849CAE}" type="parTrans" cxnId="{711EA20F-7909-4B39-8590-A2F16954E357}">
      <dgm:prSet/>
      <dgm:spPr/>
      <dgm:t>
        <a:bodyPr/>
        <a:lstStyle/>
        <a:p>
          <a:endParaRPr lang="en-US"/>
        </a:p>
      </dgm:t>
    </dgm:pt>
    <dgm:pt modelId="{4A92E702-6E84-48AF-A991-8086B0BA8EFE}" type="sibTrans" cxnId="{711EA20F-7909-4B39-8590-A2F16954E357}">
      <dgm:prSet/>
      <dgm:spPr/>
      <dgm:t>
        <a:bodyPr/>
        <a:lstStyle/>
        <a:p>
          <a:endParaRPr lang="en-US"/>
        </a:p>
      </dgm:t>
    </dgm:pt>
    <dgm:pt modelId="{5D8925D5-F544-4F4B-968E-408F2AE5A572}">
      <dgm:prSet/>
      <dgm:spPr/>
      <dgm:t>
        <a:bodyPr/>
        <a:lstStyle/>
        <a:p>
          <a:r>
            <a:rPr lang="en-US" dirty="0"/>
            <a:t> Sends Email to all category manager with the day’s company revenue</a:t>
          </a:r>
        </a:p>
      </dgm:t>
    </dgm:pt>
    <dgm:pt modelId="{E4247666-34DD-4D7B-B3F1-5AEE9064489A}" type="parTrans" cxnId="{E1649843-7A97-41ED-9BE7-DCA4447756CA}">
      <dgm:prSet/>
      <dgm:spPr/>
      <dgm:t>
        <a:bodyPr/>
        <a:lstStyle/>
        <a:p>
          <a:endParaRPr lang="en-US"/>
        </a:p>
      </dgm:t>
    </dgm:pt>
    <dgm:pt modelId="{2651C4AB-2638-4FA3-9BD0-539485AFA819}" type="sibTrans" cxnId="{E1649843-7A97-41ED-9BE7-DCA4447756CA}">
      <dgm:prSet/>
      <dgm:spPr/>
      <dgm:t>
        <a:bodyPr/>
        <a:lstStyle/>
        <a:p>
          <a:endParaRPr lang="en-US"/>
        </a:p>
      </dgm:t>
    </dgm:pt>
    <dgm:pt modelId="{4C8FB448-4548-400A-A0B1-5A40AF557662}">
      <dgm:prSet/>
      <dgm:spPr/>
      <dgm:t>
        <a:bodyPr/>
        <a:lstStyle/>
        <a:p>
          <a:pPr>
            <a:defRPr b="1"/>
          </a:pPr>
          <a:r>
            <a:rPr lang="en-US"/>
            <a:t>10:00 AM</a:t>
          </a:r>
        </a:p>
      </dgm:t>
    </dgm:pt>
    <dgm:pt modelId="{B423DE02-1E1B-4059-A369-78522F07A278}" type="parTrans" cxnId="{D60B8A5A-5307-4E96-86B3-F1A8660B7650}">
      <dgm:prSet/>
      <dgm:spPr/>
      <dgm:t>
        <a:bodyPr/>
        <a:lstStyle/>
        <a:p>
          <a:endParaRPr lang="en-US"/>
        </a:p>
      </dgm:t>
    </dgm:pt>
    <dgm:pt modelId="{3270B87C-C724-4A3C-AD6F-F0C55045707C}" type="sibTrans" cxnId="{D60B8A5A-5307-4E96-86B3-F1A8660B7650}">
      <dgm:prSet/>
      <dgm:spPr/>
      <dgm:t>
        <a:bodyPr/>
        <a:lstStyle/>
        <a:p>
          <a:endParaRPr lang="en-US"/>
        </a:p>
      </dgm:t>
    </dgm:pt>
    <dgm:pt modelId="{2CDB4919-E606-42C7-B041-0FA28EC88735}">
      <dgm:prSet/>
      <dgm:spPr/>
      <dgm:t>
        <a:bodyPr/>
        <a:lstStyle/>
        <a:p>
          <a:r>
            <a:rPr lang="en-US" dirty="0"/>
            <a:t>category manager asks him to identify the reason for revenue drop</a:t>
          </a:r>
        </a:p>
      </dgm:t>
    </dgm:pt>
    <dgm:pt modelId="{6EC33C34-7835-481A-B128-9F09E8D06A8B}" type="parTrans" cxnId="{36F56188-0A97-4D60-A24C-A0D6A5AE00C8}">
      <dgm:prSet/>
      <dgm:spPr/>
      <dgm:t>
        <a:bodyPr/>
        <a:lstStyle/>
        <a:p>
          <a:endParaRPr lang="en-US"/>
        </a:p>
      </dgm:t>
    </dgm:pt>
    <dgm:pt modelId="{6BA77629-AF43-47F7-A97C-BA8A9BC9EFBB}" type="sibTrans" cxnId="{36F56188-0A97-4D60-A24C-A0D6A5AE00C8}">
      <dgm:prSet/>
      <dgm:spPr/>
      <dgm:t>
        <a:bodyPr/>
        <a:lstStyle/>
        <a:p>
          <a:endParaRPr lang="en-US"/>
        </a:p>
      </dgm:t>
    </dgm:pt>
    <dgm:pt modelId="{7FBFA6A3-986A-49F6-A91E-0066CC6FBA00}">
      <dgm:prSet/>
      <dgm:spPr/>
      <dgm:t>
        <a:bodyPr/>
        <a:lstStyle/>
        <a:p>
          <a:pPr>
            <a:defRPr b="1"/>
          </a:pPr>
          <a:r>
            <a:rPr lang="en-US"/>
            <a:t>11:00 AM</a:t>
          </a:r>
        </a:p>
      </dgm:t>
    </dgm:pt>
    <dgm:pt modelId="{8E251CB7-8BA1-4DE0-8CD6-1CFE211588FD}" type="parTrans" cxnId="{AA47BE87-8AAE-464E-8EED-AA242F107542}">
      <dgm:prSet/>
      <dgm:spPr/>
      <dgm:t>
        <a:bodyPr/>
        <a:lstStyle/>
        <a:p>
          <a:endParaRPr lang="en-US"/>
        </a:p>
      </dgm:t>
    </dgm:pt>
    <dgm:pt modelId="{53474A15-E9DB-4357-81B0-7489F9DFC580}" type="sibTrans" cxnId="{AA47BE87-8AAE-464E-8EED-AA242F107542}">
      <dgm:prSet/>
      <dgm:spPr/>
      <dgm:t>
        <a:bodyPr/>
        <a:lstStyle/>
        <a:p>
          <a:endParaRPr lang="en-US"/>
        </a:p>
      </dgm:t>
    </dgm:pt>
    <dgm:pt modelId="{3DB966D8-9AF6-460C-9E06-CA009CF3CB77}">
      <dgm:prSet/>
      <dgm:spPr/>
      <dgm:t>
        <a:bodyPr/>
        <a:lstStyle/>
        <a:p>
          <a:r>
            <a:rPr lang="en-US" dirty="0"/>
            <a:t>Stupid technician pull three years record</a:t>
          </a:r>
        </a:p>
      </dgm:t>
    </dgm:pt>
    <dgm:pt modelId="{88CC7DB4-C39B-4FAF-951C-28585D8D7248}" type="parTrans" cxnId="{9802D1BF-2228-40A6-8F7A-5F7F791EDB43}">
      <dgm:prSet/>
      <dgm:spPr/>
      <dgm:t>
        <a:bodyPr/>
        <a:lstStyle/>
        <a:p>
          <a:endParaRPr lang="en-US"/>
        </a:p>
      </dgm:t>
    </dgm:pt>
    <dgm:pt modelId="{2057400E-870F-4E6E-ACAA-AA64E7BED5BD}" type="sibTrans" cxnId="{9802D1BF-2228-40A6-8F7A-5F7F791EDB43}">
      <dgm:prSet/>
      <dgm:spPr/>
      <dgm:t>
        <a:bodyPr/>
        <a:lstStyle/>
        <a:p>
          <a:endParaRPr lang="en-US"/>
        </a:p>
      </dgm:t>
    </dgm:pt>
    <dgm:pt modelId="{187FF17A-29E1-4C15-9458-687594F2A117}">
      <dgm:prSet/>
      <dgm:spPr/>
      <dgm:t>
        <a:bodyPr/>
        <a:lstStyle/>
        <a:p>
          <a:pPr>
            <a:defRPr b="1"/>
          </a:pPr>
          <a:r>
            <a:rPr lang="en-US"/>
            <a:t>3:00 PM</a:t>
          </a:r>
        </a:p>
      </dgm:t>
    </dgm:pt>
    <dgm:pt modelId="{CC9DE253-428F-4737-9FA3-7FCE7B2A0B91}" type="parTrans" cxnId="{0ABFE2F0-883E-4E45-BCFE-9943144C9F51}">
      <dgm:prSet/>
      <dgm:spPr/>
      <dgm:t>
        <a:bodyPr/>
        <a:lstStyle/>
        <a:p>
          <a:endParaRPr lang="en-US"/>
        </a:p>
      </dgm:t>
    </dgm:pt>
    <dgm:pt modelId="{6BAAF6DC-CCAF-4911-BBDC-E391247609AE}" type="sibTrans" cxnId="{0ABFE2F0-883E-4E45-BCFE-9943144C9F51}">
      <dgm:prSet/>
      <dgm:spPr/>
      <dgm:t>
        <a:bodyPr/>
        <a:lstStyle/>
        <a:p>
          <a:endParaRPr lang="en-US"/>
        </a:p>
      </dgm:t>
    </dgm:pt>
    <dgm:pt modelId="{62622B55-1B58-4AA3-84D6-58313FD6857A}">
      <dgm:prSet/>
      <dgm:spPr/>
      <dgm:t>
        <a:bodyPr/>
        <a:lstStyle/>
        <a:p>
          <a:r>
            <a:rPr lang="en-US" dirty="0"/>
            <a:t>prepares a presentation with last weeks revenue performance</a:t>
          </a:r>
        </a:p>
      </dgm:t>
    </dgm:pt>
    <dgm:pt modelId="{9191E4FF-C963-43BC-9EF9-F9EFDFCA9329}" type="parTrans" cxnId="{AC08D925-A810-4279-9201-AED2D49C988C}">
      <dgm:prSet/>
      <dgm:spPr/>
      <dgm:t>
        <a:bodyPr/>
        <a:lstStyle/>
        <a:p>
          <a:endParaRPr lang="en-US"/>
        </a:p>
      </dgm:t>
    </dgm:pt>
    <dgm:pt modelId="{20EA146A-9AB3-48BB-8D72-82156442A8CA}" type="sibTrans" cxnId="{AC08D925-A810-4279-9201-AED2D49C988C}">
      <dgm:prSet/>
      <dgm:spPr/>
      <dgm:t>
        <a:bodyPr/>
        <a:lstStyle/>
        <a:p>
          <a:endParaRPr lang="en-US"/>
        </a:p>
      </dgm:t>
    </dgm:pt>
    <dgm:pt modelId="{9F3E2970-09C2-44BC-B4B4-E2526ED7F8E8}">
      <dgm:prSet/>
      <dgm:spPr/>
      <dgm:t>
        <a:bodyPr/>
        <a:lstStyle/>
        <a:p>
          <a:pPr>
            <a:defRPr b="1"/>
          </a:pPr>
          <a:r>
            <a:rPr lang="en-US"/>
            <a:t>7:00 PM</a:t>
          </a:r>
        </a:p>
      </dgm:t>
    </dgm:pt>
    <dgm:pt modelId="{7EF068CA-4B71-4052-8E7E-F55C55D05047}" type="parTrans" cxnId="{764EDABD-7F6B-4ACA-B2B9-700F82E3BA0B}">
      <dgm:prSet/>
      <dgm:spPr/>
      <dgm:t>
        <a:bodyPr/>
        <a:lstStyle/>
        <a:p>
          <a:endParaRPr lang="en-US"/>
        </a:p>
      </dgm:t>
    </dgm:pt>
    <dgm:pt modelId="{B98DE3BF-715B-4086-BD2C-F2E8C963777C}" type="sibTrans" cxnId="{764EDABD-7F6B-4ACA-B2B9-700F82E3BA0B}">
      <dgm:prSet/>
      <dgm:spPr/>
      <dgm:t>
        <a:bodyPr/>
        <a:lstStyle/>
        <a:p>
          <a:endParaRPr lang="en-US"/>
        </a:p>
      </dgm:t>
    </dgm:pt>
    <dgm:pt modelId="{FDD46804-1A19-49F8-85F3-9C8F8AA04504}">
      <dgm:prSet/>
      <dgm:spPr/>
      <dgm:t>
        <a:bodyPr/>
        <a:lstStyle/>
        <a:p>
          <a:r>
            <a:rPr lang="en-US" dirty="0"/>
            <a:t> Presents the deck to the management</a:t>
          </a:r>
        </a:p>
      </dgm:t>
    </dgm:pt>
    <dgm:pt modelId="{5EC938B8-0BCD-431A-B069-2D124AFB8F04}" type="parTrans" cxnId="{37487DF6-B30D-4CE7-9DDC-4D5AC7CAD671}">
      <dgm:prSet/>
      <dgm:spPr/>
      <dgm:t>
        <a:bodyPr/>
        <a:lstStyle/>
        <a:p>
          <a:endParaRPr lang="en-US"/>
        </a:p>
      </dgm:t>
    </dgm:pt>
    <dgm:pt modelId="{A1E52574-54FD-4E5E-B70B-1EE69F9CEF05}" type="sibTrans" cxnId="{37487DF6-B30D-4CE7-9DDC-4D5AC7CAD671}">
      <dgm:prSet/>
      <dgm:spPr/>
      <dgm:t>
        <a:bodyPr/>
        <a:lstStyle/>
        <a:p>
          <a:endParaRPr lang="en-US"/>
        </a:p>
      </dgm:t>
    </dgm:pt>
    <dgm:pt modelId="{8E4C71EC-A52F-4B6A-8696-1522B57B1868}" type="pres">
      <dgm:prSet presAssocID="{9AAE9EC7-D9EE-4388-A9B2-7394F68264E8}" presName="root" presStyleCnt="0">
        <dgm:presLayoutVars>
          <dgm:chMax/>
          <dgm:chPref/>
          <dgm:animLvl val="lvl"/>
        </dgm:presLayoutVars>
      </dgm:prSet>
      <dgm:spPr/>
    </dgm:pt>
    <dgm:pt modelId="{CFE2DB0B-C125-4F84-9E6C-BA61FFAE09AD}" type="pres">
      <dgm:prSet presAssocID="{9AAE9EC7-D9EE-4388-A9B2-7394F68264E8}" presName="divider" presStyleLbl="fgAcc1" presStyleIdx="0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6AB206C7-3B52-4BFB-8DF6-603CA0FDA987}" type="pres">
      <dgm:prSet presAssocID="{9AAE9EC7-D9EE-4388-A9B2-7394F68264E8}" presName="nodes" presStyleCnt="0">
        <dgm:presLayoutVars>
          <dgm:chMax/>
          <dgm:chPref/>
          <dgm:animLvl val="lvl"/>
        </dgm:presLayoutVars>
      </dgm:prSet>
      <dgm:spPr/>
    </dgm:pt>
    <dgm:pt modelId="{4774CC16-CE84-42FA-934A-27BDE9E86F15}" type="pres">
      <dgm:prSet presAssocID="{D30E254D-65E9-4D30-9BE5-989BB609015E}" presName="composite" presStyleCnt="0"/>
      <dgm:spPr/>
    </dgm:pt>
    <dgm:pt modelId="{E0EB3370-36CC-4C00-B94F-F7E0E5626C5A}" type="pres">
      <dgm:prSet presAssocID="{D30E254D-65E9-4D30-9BE5-989BB609015E}" presName="ConnectorPoint" presStyleLbl="lnNode1" presStyleIdx="0" presStyleCnt="5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03A37D45-A66E-45A4-AC41-D70DE5BEFD36}" type="pres">
      <dgm:prSet presAssocID="{D30E254D-65E9-4D30-9BE5-989BB609015E}" presName="DropPinPlaceHolder" presStyleCnt="0"/>
      <dgm:spPr/>
    </dgm:pt>
    <dgm:pt modelId="{BA639591-74B0-4E0B-B4AF-85EDC6133F7D}" type="pres">
      <dgm:prSet presAssocID="{D30E254D-65E9-4D30-9BE5-989BB609015E}" presName="DropPin" presStyleLbl="alignNode1" presStyleIdx="0" presStyleCnt="5"/>
      <dgm:spPr/>
    </dgm:pt>
    <dgm:pt modelId="{642491F3-833B-4504-B929-36DAB02A1C8F}" type="pres">
      <dgm:prSet presAssocID="{D30E254D-65E9-4D30-9BE5-989BB609015E}" presName="Ellipse" presStyleLbl="fgAcc1" presStyleIdx="1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986C5F47-3E18-4EFB-AA2D-0B0FFFF13B98}" type="pres">
      <dgm:prSet presAssocID="{D30E254D-65E9-4D30-9BE5-989BB609015E}" presName="L2TextContainer" presStyleLbl="revTx" presStyleIdx="0" presStyleCnt="10">
        <dgm:presLayoutVars>
          <dgm:bulletEnabled val="1"/>
        </dgm:presLayoutVars>
      </dgm:prSet>
      <dgm:spPr/>
    </dgm:pt>
    <dgm:pt modelId="{C8D35942-D56F-45F9-A7C8-784020AF653E}" type="pres">
      <dgm:prSet presAssocID="{D30E254D-65E9-4D30-9BE5-989BB609015E}" presName="L1TextContainer" presStyleLbl="revTx" presStyleIdx="1" presStyleCnt="10">
        <dgm:presLayoutVars>
          <dgm:chMax val="1"/>
          <dgm:chPref val="1"/>
          <dgm:bulletEnabled val="1"/>
        </dgm:presLayoutVars>
      </dgm:prSet>
      <dgm:spPr/>
    </dgm:pt>
    <dgm:pt modelId="{0FDCBAC6-52C3-4240-8930-C8F13B3D40FF}" type="pres">
      <dgm:prSet presAssocID="{D30E254D-65E9-4D30-9BE5-989BB609015E}" presName="ConnectLine" presStyleLbl="sibTrans1D1" presStyleIdx="0" presStyleCnt="5"/>
      <dgm:spPr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60623879-53E7-4A56-A72A-0F1DF0E06A59}" type="pres">
      <dgm:prSet presAssocID="{D30E254D-65E9-4D30-9BE5-989BB609015E}" presName="EmptyPlaceHolder" presStyleCnt="0"/>
      <dgm:spPr/>
    </dgm:pt>
    <dgm:pt modelId="{49ACAF61-178F-40BC-BAB4-52DE2417DD34}" type="pres">
      <dgm:prSet presAssocID="{4A92E702-6E84-48AF-A991-8086B0BA8EFE}" presName="spaceBetweenRectangles" presStyleCnt="0"/>
      <dgm:spPr/>
    </dgm:pt>
    <dgm:pt modelId="{F0DFFC7F-ED4A-4E05-BBCA-E63E02571A91}" type="pres">
      <dgm:prSet presAssocID="{4C8FB448-4548-400A-A0B1-5A40AF557662}" presName="composite" presStyleCnt="0"/>
      <dgm:spPr/>
    </dgm:pt>
    <dgm:pt modelId="{A0CC59B6-1966-4C7D-AC9E-62A93EECA846}" type="pres">
      <dgm:prSet presAssocID="{4C8FB448-4548-400A-A0B1-5A40AF557662}" presName="ConnectorPoint" presStyleLbl="lnNode1" presStyleIdx="1" presStyleCnt="5"/>
      <dgm:spPr>
        <a:solidFill>
          <a:schemeClr val="accent2">
            <a:hueOff val="-332956"/>
            <a:satOff val="-147"/>
            <a:lumOff val="392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1E659954-825E-46A6-810C-102C69AD47FC}" type="pres">
      <dgm:prSet presAssocID="{4C8FB448-4548-400A-A0B1-5A40AF557662}" presName="DropPinPlaceHolder" presStyleCnt="0"/>
      <dgm:spPr/>
    </dgm:pt>
    <dgm:pt modelId="{AFF62663-AC48-471F-8089-65A0BC51C39E}" type="pres">
      <dgm:prSet presAssocID="{4C8FB448-4548-400A-A0B1-5A40AF557662}" presName="DropPin" presStyleLbl="alignNode1" presStyleIdx="1" presStyleCnt="5"/>
      <dgm:spPr/>
    </dgm:pt>
    <dgm:pt modelId="{8269CDA4-190E-455E-B8F3-1979F33697F8}" type="pres">
      <dgm:prSet presAssocID="{4C8FB448-4548-400A-A0B1-5A40AF557662}" presName="Ellipse" presStyleLbl="fgAcc1" presStyleIdx="2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78950A14-0280-4916-878B-BC7BCAC47080}" type="pres">
      <dgm:prSet presAssocID="{4C8FB448-4548-400A-A0B1-5A40AF557662}" presName="L2TextContainer" presStyleLbl="revTx" presStyleIdx="2" presStyleCnt="10">
        <dgm:presLayoutVars>
          <dgm:bulletEnabled val="1"/>
        </dgm:presLayoutVars>
      </dgm:prSet>
      <dgm:spPr/>
    </dgm:pt>
    <dgm:pt modelId="{C58A8D91-BC16-46C4-B17B-74F85EF6F28D}" type="pres">
      <dgm:prSet presAssocID="{4C8FB448-4548-400A-A0B1-5A40AF557662}" presName="L1TextContainer" presStyleLbl="revTx" presStyleIdx="3" presStyleCnt="10">
        <dgm:presLayoutVars>
          <dgm:chMax val="1"/>
          <dgm:chPref val="1"/>
          <dgm:bulletEnabled val="1"/>
        </dgm:presLayoutVars>
      </dgm:prSet>
      <dgm:spPr/>
    </dgm:pt>
    <dgm:pt modelId="{36041EF8-DEAB-434D-9E68-DF34DF5895F7}" type="pres">
      <dgm:prSet presAssocID="{4C8FB448-4548-400A-A0B1-5A40AF557662}" presName="ConnectLine" presStyleLbl="sibTrans1D1" presStyleIdx="1" presStyleCnt="5"/>
      <dgm:spPr>
        <a:noFill/>
        <a:ln w="12700" cap="flat" cmpd="sng" algn="ctr">
          <a:solidFill>
            <a:schemeClr val="accent2">
              <a:hueOff val="-332956"/>
              <a:satOff val="-147"/>
              <a:lumOff val="392"/>
              <a:alphaOff val="0"/>
            </a:schemeClr>
          </a:solidFill>
          <a:prstDash val="dash"/>
        </a:ln>
        <a:effectLst/>
      </dgm:spPr>
    </dgm:pt>
    <dgm:pt modelId="{4F6E910A-56CB-4048-9535-FC14AB37EF90}" type="pres">
      <dgm:prSet presAssocID="{4C8FB448-4548-400A-A0B1-5A40AF557662}" presName="EmptyPlaceHolder" presStyleCnt="0"/>
      <dgm:spPr/>
    </dgm:pt>
    <dgm:pt modelId="{48072C86-0F42-4477-BDB4-5E3D88A349BC}" type="pres">
      <dgm:prSet presAssocID="{3270B87C-C724-4A3C-AD6F-F0C55045707C}" presName="spaceBetweenRectangles" presStyleCnt="0"/>
      <dgm:spPr/>
    </dgm:pt>
    <dgm:pt modelId="{891A9AC9-7179-42E5-8EC9-D538D13BEE0C}" type="pres">
      <dgm:prSet presAssocID="{7FBFA6A3-986A-49F6-A91E-0066CC6FBA00}" presName="composite" presStyleCnt="0"/>
      <dgm:spPr/>
    </dgm:pt>
    <dgm:pt modelId="{5C78B6E4-273E-4CD2-AB82-3F5D7626DDBC}" type="pres">
      <dgm:prSet presAssocID="{7FBFA6A3-986A-49F6-A91E-0066CC6FBA00}" presName="ConnectorPoint" presStyleLbl="lnNode1" presStyleIdx="2" presStyleCnt="5"/>
      <dgm:spPr>
        <a:solidFill>
          <a:schemeClr val="accent2">
            <a:hueOff val="-665912"/>
            <a:satOff val="-293"/>
            <a:lumOff val="784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7F56882D-9D83-414F-BA58-5B2E4BC3437D}" type="pres">
      <dgm:prSet presAssocID="{7FBFA6A3-986A-49F6-A91E-0066CC6FBA00}" presName="DropPinPlaceHolder" presStyleCnt="0"/>
      <dgm:spPr/>
    </dgm:pt>
    <dgm:pt modelId="{074E2340-5D31-4AF2-A308-432555EFEBC8}" type="pres">
      <dgm:prSet presAssocID="{7FBFA6A3-986A-49F6-A91E-0066CC6FBA00}" presName="DropPin" presStyleLbl="alignNode1" presStyleIdx="2" presStyleCnt="5"/>
      <dgm:spPr/>
    </dgm:pt>
    <dgm:pt modelId="{F9019E78-2699-4CFA-9723-DB2D3B4796FF}" type="pres">
      <dgm:prSet presAssocID="{7FBFA6A3-986A-49F6-A91E-0066CC6FBA00}" presName="Ellipse" presStyleLbl="fgAcc1" presStyleIdx="3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483BD494-D6A2-496B-AE49-24C3C60E1D46}" type="pres">
      <dgm:prSet presAssocID="{7FBFA6A3-986A-49F6-A91E-0066CC6FBA00}" presName="L2TextContainer" presStyleLbl="revTx" presStyleIdx="4" presStyleCnt="10">
        <dgm:presLayoutVars>
          <dgm:bulletEnabled val="1"/>
        </dgm:presLayoutVars>
      </dgm:prSet>
      <dgm:spPr/>
    </dgm:pt>
    <dgm:pt modelId="{41062982-B789-4169-8117-B16337F74CD9}" type="pres">
      <dgm:prSet presAssocID="{7FBFA6A3-986A-49F6-A91E-0066CC6FBA00}" presName="L1TextContainer" presStyleLbl="revTx" presStyleIdx="5" presStyleCnt="10">
        <dgm:presLayoutVars>
          <dgm:chMax val="1"/>
          <dgm:chPref val="1"/>
          <dgm:bulletEnabled val="1"/>
        </dgm:presLayoutVars>
      </dgm:prSet>
      <dgm:spPr/>
    </dgm:pt>
    <dgm:pt modelId="{A6D08B0B-2AA6-407F-A0F3-7B74F4993A8D}" type="pres">
      <dgm:prSet presAssocID="{7FBFA6A3-986A-49F6-A91E-0066CC6FBA00}" presName="ConnectLine" presStyleLbl="sibTrans1D1" presStyleIdx="2" presStyleCnt="5"/>
      <dgm:spPr>
        <a:noFill/>
        <a:ln w="12700" cap="flat" cmpd="sng" algn="ctr">
          <a:solidFill>
            <a:schemeClr val="accent2">
              <a:hueOff val="-665912"/>
              <a:satOff val="-293"/>
              <a:lumOff val="784"/>
              <a:alphaOff val="0"/>
            </a:schemeClr>
          </a:solidFill>
          <a:prstDash val="dash"/>
        </a:ln>
        <a:effectLst/>
      </dgm:spPr>
    </dgm:pt>
    <dgm:pt modelId="{BB7D1BB0-C9D8-43FF-A5A6-B197C82B4290}" type="pres">
      <dgm:prSet presAssocID="{7FBFA6A3-986A-49F6-A91E-0066CC6FBA00}" presName="EmptyPlaceHolder" presStyleCnt="0"/>
      <dgm:spPr/>
    </dgm:pt>
    <dgm:pt modelId="{3B1711F9-3927-4501-A843-E8B58462888F}" type="pres">
      <dgm:prSet presAssocID="{53474A15-E9DB-4357-81B0-7489F9DFC580}" presName="spaceBetweenRectangles" presStyleCnt="0"/>
      <dgm:spPr/>
    </dgm:pt>
    <dgm:pt modelId="{772C9F95-E097-4AD2-A186-152CC687A2B5}" type="pres">
      <dgm:prSet presAssocID="{187FF17A-29E1-4C15-9458-687594F2A117}" presName="composite" presStyleCnt="0"/>
      <dgm:spPr/>
    </dgm:pt>
    <dgm:pt modelId="{0DB7D3A5-9478-4F69-95AB-826E933B6B4C}" type="pres">
      <dgm:prSet presAssocID="{187FF17A-29E1-4C15-9458-687594F2A117}" presName="ConnectorPoint" presStyleLbl="lnNode1" presStyleIdx="3" presStyleCnt="5"/>
      <dgm:spPr>
        <a:solidFill>
          <a:schemeClr val="accent2">
            <a:hueOff val="-998868"/>
            <a:satOff val="-440"/>
            <a:lumOff val="1177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4773F6A-B181-4AC6-9F77-E8785E84FB60}" type="pres">
      <dgm:prSet presAssocID="{187FF17A-29E1-4C15-9458-687594F2A117}" presName="DropPinPlaceHolder" presStyleCnt="0"/>
      <dgm:spPr/>
    </dgm:pt>
    <dgm:pt modelId="{1D3909DB-0038-45AE-8B4E-0B2DFCE21CE4}" type="pres">
      <dgm:prSet presAssocID="{187FF17A-29E1-4C15-9458-687594F2A117}" presName="DropPin" presStyleLbl="alignNode1" presStyleIdx="3" presStyleCnt="5"/>
      <dgm:spPr/>
    </dgm:pt>
    <dgm:pt modelId="{B7D45AC4-3D62-481C-B32C-1154B9B978BF}" type="pres">
      <dgm:prSet presAssocID="{187FF17A-29E1-4C15-9458-687594F2A117}" presName="Ellipse" presStyleLbl="fgAcc1" presStyleIdx="4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68000E24-056D-4986-BCE2-3657A15AB39A}" type="pres">
      <dgm:prSet presAssocID="{187FF17A-29E1-4C15-9458-687594F2A117}" presName="L2TextContainer" presStyleLbl="revTx" presStyleIdx="6" presStyleCnt="10">
        <dgm:presLayoutVars>
          <dgm:bulletEnabled val="1"/>
        </dgm:presLayoutVars>
      </dgm:prSet>
      <dgm:spPr/>
    </dgm:pt>
    <dgm:pt modelId="{22C1C3BB-9575-4CD7-9741-69274DA67170}" type="pres">
      <dgm:prSet presAssocID="{187FF17A-29E1-4C15-9458-687594F2A117}" presName="L1TextContainer" presStyleLbl="revTx" presStyleIdx="7" presStyleCnt="10">
        <dgm:presLayoutVars>
          <dgm:chMax val="1"/>
          <dgm:chPref val="1"/>
          <dgm:bulletEnabled val="1"/>
        </dgm:presLayoutVars>
      </dgm:prSet>
      <dgm:spPr/>
    </dgm:pt>
    <dgm:pt modelId="{A881BFAF-12A5-426C-8C5A-04E1B9C7D49E}" type="pres">
      <dgm:prSet presAssocID="{187FF17A-29E1-4C15-9458-687594F2A117}" presName="ConnectLine" presStyleLbl="sibTrans1D1" presStyleIdx="3" presStyleCnt="5"/>
      <dgm:spPr>
        <a:noFill/>
        <a:ln w="12700" cap="flat" cmpd="sng" algn="ctr">
          <a:solidFill>
            <a:schemeClr val="accent2">
              <a:hueOff val="-998868"/>
              <a:satOff val="-440"/>
              <a:lumOff val="1177"/>
              <a:alphaOff val="0"/>
            </a:schemeClr>
          </a:solidFill>
          <a:prstDash val="dash"/>
        </a:ln>
        <a:effectLst/>
      </dgm:spPr>
    </dgm:pt>
    <dgm:pt modelId="{ECBF5727-6B41-4D34-BD7B-2000883938CA}" type="pres">
      <dgm:prSet presAssocID="{187FF17A-29E1-4C15-9458-687594F2A117}" presName="EmptyPlaceHolder" presStyleCnt="0"/>
      <dgm:spPr/>
    </dgm:pt>
    <dgm:pt modelId="{80E13820-2F0D-46DB-B839-46995C8F1234}" type="pres">
      <dgm:prSet presAssocID="{6BAAF6DC-CCAF-4911-BBDC-E391247609AE}" presName="spaceBetweenRectangles" presStyleCnt="0"/>
      <dgm:spPr/>
    </dgm:pt>
    <dgm:pt modelId="{24ED1391-1152-478F-AA30-903F2FC679F4}" type="pres">
      <dgm:prSet presAssocID="{9F3E2970-09C2-44BC-B4B4-E2526ED7F8E8}" presName="composite" presStyleCnt="0"/>
      <dgm:spPr/>
    </dgm:pt>
    <dgm:pt modelId="{3A80530E-B99E-4792-95F9-BC08666AD150}" type="pres">
      <dgm:prSet presAssocID="{9F3E2970-09C2-44BC-B4B4-E2526ED7F8E8}" presName="ConnectorPoint" presStyleLbl="lnNode1" presStyleIdx="4" presStyleCnt="5"/>
      <dgm:spPr>
        <a:solidFill>
          <a:schemeClr val="accent2">
            <a:hueOff val="-1331824"/>
            <a:satOff val="-586"/>
            <a:lumOff val="1569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8D19F2B2-96C4-4F48-AE77-B62915660509}" type="pres">
      <dgm:prSet presAssocID="{9F3E2970-09C2-44BC-B4B4-E2526ED7F8E8}" presName="DropPinPlaceHolder" presStyleCnt="0"/>
      <dgm:spPr/>
    </dgm:pt>
    <dgm:pt modelId="{AF6848A0-2B0A-4EB1-BE54-BE4A59AB9F35}" type="pres">
      <dgm:prSet presAssocID="{9F3E2970-09C2-44BC-B4B4-E2526ED7F8E8}" presName="DropPin" presStyleLbl="alignNode1" presStyleIdx="4" presStyleCnt="5"/>
      <dgm:spPr/>
    </dgm:pt>
    <dgm:pt modelId="{80E1D60E-24C8-4E94-981D-254F2077B2F6}" type="pres">
      <dgm:prSet presAssocID="{9F3E2970-09C2-44BC-B4B4-E2526ED7F8E8}" presName="Ellipse" presStyleLbl="fgAcc1" presStyleIdx="5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8931B628-741D-415C-99DF-50C0B52438DE}" type="pres">
      <dgm:prSet presAssocID="{9F3E2970-09C2-44BC-B4B4-E2526ED7F8E8}" presName="L2TextContainer" presStyleLbl="revTx" presStyleIdx="8" presStyleCnt="10">
        <dgm:presLayoutVars>
          <dgm:bulletEnabled val="1"/>
        </dgm:presLayoutVars>
      </dgm:prSet>
      <dgm:spPr/>
    </dgm:pt>
    <dgm:pt modelId="{D6ABF1F6-9A53-48CF-885C-BFA15B3330C6}" type="pres">
      <dgm:prSet presAssocID="{9F3E2970-09C2-44BC-B4B4-E2526ED7F8E8}" presName="L1TextContainer" presStyleLbl="revTx" presStyleIdx="9" presStyleCnt="10">
        <dgm:presLayoutVars>
          <dgm:chMax val="1"/>
          <dgm:chPref val="1"/>
          <dgm:bulletEnabled val="1"/>
        </dgm:presLayoutVars>
      </dgm:prSet>
      <dgm:spPr/>
    </dgm:pt>
    <dgm:pt modelId="{6B011A31-E4DE-4E84-BC48-5C20D72B000E}" type="pres">
      <dgm:prSet presAssocID="{9F3E2970-09C2-44BC-B4B4-E2526ED7F8E8}" presName="ConnectLine" presStyleLbl="sibTrans1D1" presStyleIdx="4" presStyleCnt="5"/>
      <dgm:spPr>
        <a:noFill/>
        <a:ln w="12700" cap="flat" cmpd="sng" algn="ctr">
          <a:solidFill>
            <a:schemeClr val="accent2">
              <a:hueOff val="-1331824"/>
              <a:satOff val="-586"/>
              <a:lumOff val="1569"/>
              <a:alphaOff val="0"/>
            </a:schemeClr>
          </a:solidFill>
          <a:prstDash val="dash"/>
        </a:ln>
        <a:effectLst/>
      </dgm:spPr>
    </dgm:pt>
    <dgm:pt modelId="{EF2FE91A-C592-4511-85A4-8AACF014482C}" type="pres">
      <dgm:prSet presAssocID="{9F3E2970-09C2-44BC-B4B4-E2526ED7F8E8}" presName="EmptyPlaceHolder" presStyleCnt="0"/>
      <dgm:spPr/>
    </dgm:pt>
  </dgm:ptLst>
  <dgm:cxnLst>
    <dgm:cxn modelId="{711EA20F-7909-4B39-8590-A2F16954E357}" srcId="{9AAE9EC7-D9EE-4388-A9B2-7394F68264E8}" destId="{D30E254D-65E9-4D30-9BE5-989BB609015E}" srcOrd="0" destOrd="0" parTransId="{A3BDBFD2-BFFF-49B8-9195-7DFD72849CAE}" sibTransId="{4A92E702-6E84-48AF-A991-8086B0BA8EFE}"/>
    <dgm:cxn modelId="{D5028523-3495-452E-9D69-A6F903289DDD}" type="presOf" srcId="{3DB966D8-9AF6-460C-9E06-CA009CF3CB77}" destId="{483BD494-D6A2-496B-AE49-24C3C60E1D46}" srcOrd="0" destOrd="0" presId="urn:microsoft.com/office/officeart/2017/3/layout/DropPinTimeline"/>
    <dgm:cxn modelId="{AC08D925-A810-4279-9201-AED2D49C988C}" srcId="{187FF17A-29E1-4C15-9458-687594F2A117}" destId="{62622B55-1B58-4AA3-84D6-58313FD6857A}" srcOrd="0" destOrd="0" parTransId="{9191E4FF-C963-43BC-9EF9-F9EFDFCA9329}" sibTransId="{20EA146A-9AB3-48BB-8D72-82156442A8CA}"/>
    <dgm:cxn modelId="{E1649843-7A97-41ED-9BE7-DCA4447756CA}" srcId="{D30E254D-65E9-4D30-9BE5-989BB609015E}" destId="{5D8925D5-F544-4F4B-968E-408F2AE5A572}" srcOrd="0" destOrd="0" parTransId="{E4247666-34DD-4D7B-B3F1-5AEE9064489A}" sibTransId="{2651C4AB-2638-4FA3-9BD0-539485AFA819}"/>
    <dgm:cxn modelId="{B038FD43-0AF9-48E9-8B91-330AEDC00D11}" type="presOf" srcId="{9AAE9EC7-D9EE-4388-A9B2-7394F68264E8}" destId="{8E4C71EC-A52F-4B6A-8696-1522B57B1868}" srcOrd="0" destOrd="0" presId="urn:microsoft.com/office/officeart/2017/3/layout/DropPinTimeline"/>
    <dgm:cxn modelId="{FF768972-49C3-4272-A01B-A3D9E732ACBB}" type="presOf" srcId="{D30E254D-65E9-4D30-9BE5-989BB609015E}" destId="{C8D35942-D56F-45F9-A7C8-784020AF653E}" srcOrd="0" destOrd="0" presId="urn:microsoft.com/office/officeart/2017/3/layout/DropPinTimeline"/>
    <dgm:cxn modelId="{D60B8A5A-5307-4E96-86B3-F1A8660B7650}" srcId="{9AAE9EC7-D9EE-4388-A9B2-7394F68264E8}" destId="{4C8FB448-4548-400A-A0B1-5A40AF557662}" srcOrd="1" destOrd="0" parTransId="{B423DE02-1E1B-4059-A369-78522F07A278}" sibTransId="{3270B87C-C724-4A3C-AD6F-F0C55045707C}"/>
    <dgm:cxn modelId="{425FEC7F-1BF7-446D-A571-41BB2EC83273}" type="presOf" srcId="{2CDB4919-E606-42C7-B041-0FA28EC88735}" destId="{78950A14-0280-4916-878B-BC7BCAC47080}" srcOrd="0" destOrd="0" presId="urn:microsoft.com/office/officeart/2017/3/layout/DropPinTimeline"/>
    <dgm:cxn modelId="{AA47BE87-8AAE-464E-8EED-AA242F107542}" srcId="{9AAE9EC7-D9EE-4388-A9B2-7394F68264E8}" destId="{7FBFA6A3-986A-49F6-A91E-0066CC6FBA00}" srcOrd="2" destOrd="0" parTransId="{8E251CB7-8BA1-4DE0-8CD6-1CFE211588FD}" sibTransId="{53474A15-E9DB-4357-81B0-7489F9DFC580}"/>
    <dgm:cxn modelId="{36F56188-0A97-4D60-A24C-A0D6A5AE00C8}" srcId="{4C8FB448-4548-400A-A0B1-5A40AF557662}" destId="{2CDB4919-E606-42C7-B041-0FA28EC88735}" srcOrd="0" destOrd="0" parTransId="{6EC33C34-7835-481A-B128-9F09E8D06A8B}" sibTransId="{6BA77629-AF43-47F7-A97C-BA8A9BC9EFBB}"/>
    <dgm:cxn modelId="{D1FA8889-B79B-46E2-84F4-AD4EE7F9916D}" type="presOf" srcId="{4C8FB448-4548-400A-A0B1-5A40AF557662}" destId="{C58A8D91-BC16-46C4-B17B-74F85EF6F28D}" srcOrd="0" destOrd="0" presId="urn:microsoft.com/office/officeart/2017/3/layout/DropPinTimeline"/>
    <dgm:cxn modelId="{E47A3CA2-F112-4D33-99D8-94E5C3376167}" type="presOf" srcId="{187FF17A-29E1-4C15-9458-687594F2A117}" destId="{22C1C3BB-9575-4CD7-9741-69274DA67170}" srcOrd="0" destOrd="0" presId="urn:microsoft.com/office/officeart/2017/3/layout/DropPinTimeline"/>
    <dgm:cxn modelId="{A45263AB-206A-484F-AC81-0FA4A62A53DE}" type="presOf" srcId="{7FBFA6A3-986A-49F6-A91E-0066CC6FBA00}" destId="{41062982-B789-4169-8117-B16337F74CD9}" srcOrd="0" destOrd="0" presId="urn:microsoft.com/office/officeart/2017/3/layout/DropPinTimeline"/>
    <dgm:cxn modelId="{764EDABD-7F6B-4ACA-B2B9-700F82E3BA0B}" srcId="{9AAE9EC7-D9EE-4388-A9B2-7394F68264E8}" destId="{9F3E2970-09C2-44BC-B4B4-E2526ED7F8E8}" srcOrd="4" destOrd="0" parTransId="{7EF068CA-4B71-4052-8E7E-F55C55D05047}" sibTransId="{B98DE3BF-715B-4086-BD2C-F2E8C963777C}"/>
    <dgm:cxn modelId="{9802D1BF-2228-40A6-8F7A-5F7F791EDB43}" srcId="{7FBFA6A3-986A-49F6-A91E-0066CC6FBA00}" destId="{3DB966D8-9AF6-460C-9E06-CA009CF3CB77}" srcOrd="0" destOrd="0" parTransId="{88CC7DB4-C39B-4FAF-951C-28585D8D7248}" sibTransId="{2057400E-870F-4E6E-ACAA-AA64E7BED5BD}"/>
    <dgm:cxn modelId="{C13279C3-B53D-4684-806C-A0B41D4BB1B0}" type="presOf" srcId="{62622B55-1B58-4AA3-84D6-58313FD6857A}" destId="{68000E24-056D-4986-BCE2-3657A15AB39A}" srcOrd="0" destOrd="0" presId="urn:microsoft.com/office/officeart/2017/3/layout/DropPinTimeline"/>
    <dgm:cxn modelId="{8170DFC8-3541-4489-82C4-4D86772C4E51}" type="presOf" srcId="{FDD46804-1A19-49F8-85F3-9C8F8AA04504}" destId="{8931B628-741D-415C-99DF-50C0B52438DE}" srcOrd="0" destOrd="0" presId="urn:microsoft.com/office/officeart/2017/3/layout/DropPinTimeline"/>
    <dgm:cxn modelId="{E815F4D4-0FE3-42A1-B1A2-AD4A3DBFBA02}" type="presOf" srcId="{9F3E2970-09C2-44BC-B4B4-E2526ED7F8E8}" destId="{D6ABF1F6-9A53-48CF-885C-BFA15B3330C6}" srcOrd="0" destOrd="0" presId="urn:microsoft.com/office/officeart/2017/3/layout/DropPinTimeline"/>
    <dgm:cxn modelId="{0ABFE2F0-883E-4E45-BCFE-9943144C9F51}" srcId="{9AAE9EC7-D9EE-4388-A9B2-7394F68264E8}" destId="{187FF17A-29E1-4C15-9458-687594F2A117}" srcOrd="3" destOrd="0" parTransId="{CC9DE253-428F-4737-9FA3-7FCE7B2A0B91}" sibTransId="{6BAAF6DC-CCAF-4911-BBDC-E391247609AE}"/>
    <dgm:cxn modelId="{37487DF6-B30D-4CE7-9DDC-4D5AC7CAD671}" srcId="{9F3E2970-09C2-44BC-B4B4-E2526ED7F8E8}" destId="{FDD46804-1A19-49F8-85F3-9C8F8AA04504}" srcOrd="0" destOrd="0" parTransId="{5EC938B8-0BCD-431A-B069-2D124AFB8F04}" sibTransId="{A1E52574-54FD-4E5E-B70B-1EE69F9CEF05}"/>
    <dgm:cxn modelId="{3527EFFD-BAB3-4A9C-AFE2-865E1116C732}" type="presOf" srcId="{5D8925D5-F544-4F4B-968E-408F2AE5A572}" destId="{986C5F47-3E18-4EFB-AA2D-0B0FFFF13B98}" srcOrd="0" destOrd="0" presId="urn:microsoft.com/office/officeart/2017/3/layout/DropPinTimeline"/>
    <dgm:cxn modelId="{C4F001AF-361F-44FE-A69C-32138988F9C9}" type="presParOf" srcId="{8E4C71EC-A52F-4B6A-8696-1522B57B1868}" destId="{CFE2DB0B-C125-4F84-9E6C-BA61FFAE09AD}" srcOrd="0" destOrd="0" presId="urn:microsoft.com/office/officeart/2017/3/layout/DropPinTimeline"/>
    <dgm:cxn modelId="{1462AFD6-6103-4C00-8C9A-DFB15C1BC477}" type="presParOf" srcId="{8E4C71EC-A52F-4B6A-8696-1522B57B1868}" destId="{6AB206C7-3B52-4BFB-8DF6-603CA0FDA987}" srcOrd="1" destOrd="0" presId="urn:microsoft.com/office/officeart/2017/3/layout/DropPinTimeline"/>
    <dgm:cxn modelId="{C7E077CA-803C-4AC0-9772-56BB96AB17B6}" type="presParOf" srcId="{6AB206C7-3B52-4BFB-8DF6-603CA0FDA987}" destId="{4774CC16-CE84-42FA-934A-27BDE9E86F15}" srcOrd="0" destOrd="0" presId="urn:microsoft.com/office/officeart/2017/3/layout/DropPinTimeline"/>
    <dgm:cxn modelId="{2691F20E-8FA2-477C-AED9-292187E514EC}" type="presParOf" srcId="{4774CC16-CE84-42FA-934A-27BDE9E86F15}" destId="{E0EB3370-36CC-4C00-B94F-F7E0E5626C5A}" srcOrd="0" destOrd="0" presId="urn:microsoft.com/office/officeart/2017/3/layout/DropPinTimeline"/>
    <dgm:cxn modelId="{FA4E62D1-86C5-4331-A20C-D629F78557C9}" type="presParOf" srcId="{4774CC16-CE84-42FA-934A-27BDE9E86F15}" destId="{03A37D45-A66E-45A4-AC41-D70DE5BEFD36}" srcOrd="1" destOrd="0" presId="urn:microsoft.com/office/officeart/2017/3/layout/DropPinTimeline"/>
    <dgm:cxn modelId="{530C148F-BC81-462C-B712-0B377F992F09}" type="presParOf" srcId="{03A37D45-A66E-45A4-AC41-D70DE5BEFD36}" destId="{BA639591-74B0-4E0B-B4AF-85EDC6133F7D}" srcOrd="0" destOrd="0" presId="urn:microsoft.com/office/officeart/2017/3/layout/DropPinTimeline"/>
    <dgm:cxn modelId="{8B50A832-0A90-48CD-9A01-6A25949FBED4}" type="presParOf" srcId="{03A37D45-A66E-45A4-AC41-D70DE5BEFD36}" destId="{642491F3-833B-4504-B929-36DAB02A1C8F}" srcOrd="1" destOrd="0" presId="urn:microsoft.com/office/officeart/2017/3/layout/DropPinTimeline"/>
    <dgm:cxn modelId="{9F574F93-8696-4923-A5F0-9C0BE1631BA0}" type="presParOf" srcId="{4774CC16-CE84-42FA-934A-27BDE9E86F15}" destId="{986C5F47-3E18-4EFB-AA2D-0B0FFFF13B98}" srcOrd="2" destOrd="0" presId="urn:microsoft.com/office/officeart/2017/3/layout/DropPinTimeline"/>
    <dgm:cxn modelId="{9421D53D-7E84-4F5C-97E2-534373A2693D}" type="presParOf" srcId="{4774CC16-CE84-42FA-934A-27BDE9E86F15}" destId="{C8D35942-D56F-45F9-A7C8-784020AF653E}" srcOrd="3" destOrd="0" presId="urn:microsoft.com/office/officeart/2017/3/layout/DropPinTimeline"/>
    <dgm:cxn modelId="{C81F159A-D9CB-4802-A486-14DA0B495C59}" type="presParOf" srcId="{4774CC16-CE84-42FA-934A-27BDE9E86F15}" destId="{0FDCBAC6-52C3-4240-8930-C8F13B3D40FF}" srcOrd="4" destOrd="0" presId="urn:microsoft.com/office/officeart/2017/3/layout/DropPinTimeline"/>
    <dgm:cxn modelId="{70200F10-51D6-4B92-BBDC-CF474D536A14}" type="presParOf" srcId="{4774CC16-CE84-42FA-934A-27BDE9E86F15}" destId="{60623879-53E7-4A56-A72A-0F1DF0E06A59}" srcOrd="5" destOrd="0" presId="urn:microsoft.com/office/officeart/2017/3/layout/DropPinTimeline"/>
    <dgm:cxn modelId="{6D12434C-C442-4F7F-AF49-207D55C2F156}" type="presParOf" srcId="{6AB206C7-3B52-4BFB-8DF6-603CA0FDA987}" destId="{49ACAF61-178F-40BC-BAB4-52DE2417DD34}" srcOrd="1" destOrd="0" presId="urn:microsoft.com/office/officeart/2017/3/layout/DropPinTimeline"/>
    <dgm:cxn modelId="{1F96867B-D01D-4916-8445-DD06EBC53ED7}" type="presParOf" srcId="{6AB206C7-3B52-4BFB-8DF6-603CA0FDA987}" destId="{F0DFFC7F-ED4A-4E05-BBCA-E63E02571A91}" srcOrd="2" destOrd="0" presId="urn:microsoft.com/office/officeart/2017/3/layout/DropPinTimeline"/>
    <dgm:cxn modelId="{1BD0E549-56A0-468F-910B-64A089C43FAE}" type="presParOf" srcId="{F0DFFC7F-ED4A-4E05-BBCA-E63E02571A91}" destId="{A0CC59B6-1966-4C7D-AC9E-62A93EECA846}" srcOrd="0" destOrd="0" presId="urn:microsoft.com/office/officeart/2017/3/layout/DropPinTimeline"/>
    <dgm:cxn modelId="{FF8A528F-21FA-4506-B55F-5DD79E21E80B}" type="presParOf" srcId="{F0DFFC7F-ED4A-4E05-BBCA-E63E02571A91}" destId="{1E659954-825E-46A6-810C-102C69AD47FC}" srcOrd="1" destOrd="0" presId="urn:microsoft.com/office/officeart/2017/3/layout/DropPinTimeline"/>
    <dgm:cxn modelId="{D37DFD23-CEE3-4D94-9B47-A4ECF94A32C0}" type="presParOf" srcId="{1E659954-825E-46A6-810C-102C69AD47FC}" destId="{AFF62663-AC48-471F-8089-65A0BC51C39E}" srcOrd="0" destOrd="0" presId="urn:microsoft.com/office/officeart/2017/3/layout/DropPinTimeline"/>
    <dgm:cxn modelId="{8F32F210-153D-40A2-9CF5-A16C27326812}" type="presParOf" srcId="{1E659954-825E-46A6-810C-102C69AD47FC}" destId="{8269CDA4-190E-455E-B8F3-1979F33697F8}" srcOrd="1" destOrd="0" presId="urn:microsoft.com/office/officeart/2017/3/layout/DropPinTimeline"/>
    <dgm:cxn modelId="{71B1E45B-AD7D-4C24-B715-31803867A904}" type="presParOf" srcId="{F0DFFC7F-ED4A-4E05-BBCA-E63E02571A91}" destId="{78950A14-0280-4916-878B-BC7BCAC47080}" srcOrd="2" destOrd="0" presId="urn:microsoft.com/office/officeart/2017/3/layout/DropPinTimeline"/>
    <dgm:cxn modelId="{64064DFB-8BC0-4C2B-98A5-59FE54B36849}" type="presParOf" srcId="{F0DFFC7F-ED4A-4E05-BBCA-E63E02571A91}" destId="{C58A8D91-BC16-46C4-B17B-74F85EF6F28D}" srcOrd="3" destOrd="0" presId="urn:microsoft.com/office/officeart/2017/3/layout/DropPinTimeline"/>
    <dgm:cxn modelId="{93CBFC7B-CB11-4637-80FB-FCE4AF066F3A}" type="presParOf" srcId="{F0DFFC7F-ED4A-4E05-BBCA-E63E02571A91}" destId="{36041EF8-DEAB-434D-9E68-DF34DF5895F7}" srcOrd="4" destOrd="0" presId="urn:microsoft.com/office/officeart/2017/3/layout/DropPinTimeline"/>
    <dgm:cxn modelId="{4C1EAB09-F165-44FF-89EC-DB804D893A39}" type="presParOf" srcId="{F0DFFC7F-ED4A-4E05-BBCA-E63E02571A91}" destId="{4F6E910A-56CB-4048-9535-FC14AB37EF90}" srcOrd="5" destOrd="0" presId="urn:microsoft.com/office/officeart/2017/3/layout/DropPinTimeline"/>
    <dgm:cxn modelId="{62F79CF8-89F3-4C8C-B906-9CB5EE5256F1}" type="presParOf" srcId="{6AB206C7-3B52-4BFB-8DF6-603CA0FDA987}" destId="{48072C86-0F42-4477-BDB4-5E3D88A349BC}" srcOrd="3" destOrd="0" presId="urn:microsoft.com/office/officeart/2017/3/layout/DropPinTimeline"/>
    <dgm:cxn modelId="{B9BEF8F4-9357-4721-80C1-5B27E6874C07}" type="presParOf" srcId="{6AB206C7-3B52-4BFB-8DF6-603CA0FDA987}" destId="{891A9AC9-7179-42E5-8EC9-D538D13BEE0C}" srcOrd="4" destOrd="0" presId="urn:microsoft.com/office/officeart/2017/3/layout/DropPinTimeline"/>
    <dgm:cxn modelId="{E6FD5426-4189-4A47-A064-92934546AF8F}" type="presParOf" srcId="{891A9AC9-7179-42E5-8EC9-D538D13BEE0C}" destId="{5C78B6E4-273E-4CD2-AB82-3F5D7626DDBC}" srcOrd="0" destOrd="0" presId="urn:microsoft.com/office/officeart/2017/3/layout/DropPinTimeline"/>
    <dgm:cxn modelId="{F59E975B-0019-4C6D-8F03-6F1B56A38F69}" type="presParOf" srcId="{891A9AC9-7179-42E5-8EC9-D538D13BEE0C}" destId="{7F56882D-9D83-414F-BA58-5B2E4BC3437D}" srcOrd="1" destOrd="0" presId="urn:microsoft.com/office/officeart/2017/3/layout/DropPinTimeline"/>
    <dgm:cxn modelId="{7F9226BD-D5E7-4ECD-B0E1-14AA707930F8}" type="presParOf" srcId="{7F56882D-9D83-414F-BA58-5B2E4BC3437D}" destId="{074E2340-5D31-4AF2-A308-432555EFEBC8}" srcOrd="0" destOrd="0" presId="urn:microsoft.com/office/officeart/2017/3/layout/DropPinTimeline"/>
    <dgm:cxn modelId="{B6ACAC2D-2ADF-4B5A-B519-24C7A5557A98}" type="presParOf" srcId="{7F56882D-9D83-414F-BA58-5B2E4BC3437D}" destId="{F9019E78-2699-4CFA-9723-DB2D3B4796FF}" srcOrd="1" destOrd="0" presId="urn:microsoft.com/office/officeart/2017/3/layout/DropPinTimeline"/>
    <dgm:cxn modelId="{D8B8DB90-2059-4A68-BDA5-F67DDE26E1B1}" type="presParOf" srcId="{891A9AC9-7179-42E5-8EC9-D538D13BEE0C}" destId="{483BD494-D6A2-496B-AE49-24C3C60E1D46}" srcOrd="2" destOrd="0" presId="urn:microsoft.com/office/officeart/2017/3/layout/DropPinTimeline"/>
    <dgm:cxn modelId="{7F19B20C-A9E2-4DAB-A749-35178AD24F0D}" type="presParOf" srcId="{891A9AC9-7179-42E5-8EC9-D538D13BEE0C}" destId="{41062982-B789-4169-8117-B16337F74CD9}" srcOrd="3" destOrd="0" presId="urn:microsoft.com/office/officeart/2017/3/layout/DropPinTimeline"/>
    <dgm:cxn modelId="{B99C1313-7B9C-4581-B734-58A1B7A74FDB}" type="presParOf" srcId="{891A9AC9-7179-42E5-8EC9-D538D13BEE0C}" destId="{A6D08B0B-2AA6-407F-A0F3-7B74F4993A8D}" srcOrd="4" destOrd="0" presId="urn:microsoft.com/office/officeart/2017/3/layout/DropPinTimeline"/>
    <dgm:cxn modelId="{41507438-EEE6-4FB1-AD50-AC1A799844C5}" type="presParOf" srcId="{891A9AC9-7179-42E5-8EC9-D538D13BEE0C}" destId="{BB7D1BB0-C9D8-43FF-A5A6-B197C82B4290}" srcOrd="5" destOrd="0" presId="urn:microsoft.com/office/officeart/2017/3/layout/DropPinTimeline"/>
    <dgm:cxn modelId="{05DBA9CA-AFB2-4329-9D90-68DA013E5461}" type="presParOf" srcId="{6AB206C7-3B52-4BFB-8DF6-603CA0FDA987}" destId="{3B1711F9-3927-4501-A843-E8B58462888F}" srcOrd="5" destOrd="0" presId="urn:microsoft.com/office/officeart/2017/3/layout/DropPinTimeline"/>
    <dgm:cxn modelId="{5548251E-D7FA-436E-9B66-111BCEC06783}" type="presParOf" srcId="{6AB206C7-3B52-4BFB-8DF6-603CA0FDA987}" destId="{772C9F95-E097-4AD2-A186-152CC687A2B5}" srcOrd="6" destOrd="0" presId="urn:microsoft.com/office/officeart/2017/3/layout/DropPinTimeline"/>
    <dgm:cxn modelId="{9FF8965B-FC74-414D-94A7-028149794968}" type="presParOf" srcId="{772C9F95-E097-4AD2-A186-152CC687A2B5}" destId="{0DB7D3A5-9478-4F69-95AB-826E933B6B4C}" srcOrd="0" destOrd="0" presId="urn:microsoft.com/office/officeart/2017/3/layout/DropPinTimeline"/>
    <dgm:cxn modelId="{BD93DBF9-1F62-4119-873E-B525E6DF6267}" type="presParOf" srcId="{772C9F95-E097-4AD2-A186-152CC687A2B5}" destId="{44773F6A-B181-4AC6-9F77-E8785E84FB60}" srcOrd="1" destOrd="0" presId="urn:microsoft.com/office/officeart/2017/3/layout/DropPinTimeline"/>
    <dgm:cxn modelId="{2881F830-F605-4ED5-9317-119A3C2EBC67}" type="presParOf" srcId="{44773F6A-B181-4AC6-9F77-E8785E84FB60}" destId="{1D3909DB-0038-45AE-8B4E-0B2DFCE21CE4}" srcOrd="0" destOrd="0" presId="urn:microsoft.com/office/officeart/2017/3/layout/DropPinTimeline"/>
    <dgm:cxn modelId="{B7A75391-4068-48E4-A72E-A9CA3E677BAC}" type="presParOf" srcId="{44773F6A-B181-4AC6-9F77-E8785E84FB60}" destId="{B7D45AC4-3D62-481C-B32C-1154B9B978BF}" srcOrd="1" destOrd="0" presId="urn:microsoft.com/office/officeart/2017/3/layout/DropPinTimeline"/>
    <dgm:cxn modelId="{4FBE0AFA-9F89-4B33-802A-13E90804531E}" type="presParOf" srcId="{772C9F95-E097-4AD2-A186-152CC687A2B5}" destId="{68000E24-056D-4986-BCE2-3657A15AB39A}" srcOrd="2" destOrd="0" presId="urn:microsoft.com/office/officeart/2017/3/layout/DropPinTimeline"/>
    <dgm:cxn modelId="{FA333C0E-FF49-43C9-A298-E2875D9CF278}" type="presParOf" srcId="{772C9F95-E097-4AD2-A186-152CC687A2B5}" destId="{22C1C3BB-9575-4CD7-9741-69274DA67170}" srcOrd="3" destOrd="0" presId="urn:microsoft.com/office/officeart/2017/3/layout/DropPinTimeline"/>
    <dgm:cxn modelId="{05E092F0-980B-428A-B77D-CB9B3D498176}" type="presParOf" srcId="{772C9F95-E097-4AD2-A186-152CC687A2B5}" destId="{A881BFAF-12A5-426C-8C5A-04E1B9C7D49E}" srcOrd="4" destOrd="0" presId="urn:microsoft.com/office/officeart/2017/3/layout/DropPinTimeline"/>
    <dgm:cxn modelId="{D0264F48-700D-4367-9C42-CFFC1D1B759B}" type="presParOf" srcId="{772C9F95-E097-4AD2-A186-152CC687A2B5}" destId="{ECBF5727-6B41-4D34-BD7B-2000883938CA}" srcOrd="5" destOrd="0" presId="urn:microsoft.com/office/officeart/2017/3/layout/DropPinTimeline"/>
    <dgm:cxn modelId="{1BA68CDB-7C79-442D-BC2E-1289A4B386BB}" type="presParOf" srcId="{6AB206C7-3B52-4BFB-8DF6-603CA0FDA987}" destId="{80E13820-2F0D-46DB-B839-46995C8F1234}" srcOrd="7" destOrd="0" presId="urn:microsoft.com/office/officeart/2017/3/layout/DropPinTimeline"/>
    <dgm:cxn modelId="{549B665F-78FD-41C6-B459-332CDEE8C192}" type="presParOf" srcId="{6AB206C7-3B52-4BFB-8DF6-603CA0FDA987}" destId="{24ED1391-1152-478F-AA30-903F2FC679F4}" srcOrd="8" destOrd="0" presId="urn:microsoft.com/office/officeart/2017/3/layout/DropPinTimeline"/>
    <dgm:cxn modelId="{19B8DD90-D5A0-41A8-883B-BE56BC266524}" type="presParOf" srcId="{24ED1391-1152-478F-AA30-903F2FC679F4}" destId="{3A80530E-B99E-4792-95F9-BC08666AD150}" srcOrd="0" destOrd="0" presId="urn:microsoft.com/office/officeart/2017/3/layout/DropPinTimeline"/>
    <dgm:cxn modelId="{6AB45BA4-778F-4BD8-BC15-0ECA3084CFAF}" type="presParOf" srcId="{24ED1391-1152-478F-AA30-903F2FC679F4}" destId="{8D19F2B2-96C4-4F48-AE77-B62915660509}" srcOrd="1" destOrd="0" presId="urn:microsoft.com/office/officeart/2017/3/layout/DropPinTimeline"/>
    <dgm:cxn modelId="{D6812BE8-2F54-47B0-A15C-BF28B9CD5C09}" type="presParOf" srcId="{8D19F2B2-96C4-4F48-AE77-B62915660509}" destId="{AF6848A0-2B0A-4EB1-BE54-BE4A59AB9F35}" srcOrd="0" destOrd="0" presId="urn:microsoft.com/office/officeart/2017/3/layout/DropPinTimeline"/>
    <dgm:cxn modelId="{89812CD6-5627-4627-994B-F882C7B2BAB7}" type="presParOf" srcId="{8D19F2B2-96C4-4F48-AE77-B62915660509}" destId="{80E1D60E-24C8-4E94-981D-254F2077B2F6}" srcOrd="1" destOrd="0" presId="urn:microsoft.com/office/officeart/2017/3/layout/DropPinTimeline"/>
    <dgm:cxn modelId="{0ECD4C89-288D-459C-B9F3-A8E5F26627B7}" type="presParOf" srcId="{24ED1391-1152-478F-AA30-903F2FC679F4}" destId="{8931B628-741D-415C-99DF-50C0B52438DE}" srcOrd="2" destOrd="0" presId="urn:microsoft.com/office/officeart/2017/3/layout/DropPinTimeline"/>
    <dgm:cxn modelId="{9FEE4397-D688-4820-8057-F87C79FA5AD5}" type="presParOf" srcId="{24ED1391-1152-478F-AA30-903F2FC679F4}" destId="{D6ABF1F6-9A53-48CF-885C-BFA15B3330C6}" srcOrd="3" destOrd="0" presId="urn:microsoft.com/office/officeart/2017/3/layout/DropPinTimeline"/>
    <dgm:cxn modelId="{3E65021D-063F-4BEB-A9CE-6E9E6FDCD05E}" type="presParOf" srcId="{24ED1391-1152-478F-AA30-903F2FC679F4}" destId="{6B011A31-E4DE-4E84-BC48-5C20D72B000E}" srcOrd="4" destOrd="0" presId="urn:microsoft.com/office/officeart/2017/3/layout/DropPinTimeline"/>
    <dgm:cxn modelId="{0466DCD7-A44A-41F0-AF0B-A314A72AEA6C}" type="presParOf" srcId="{24ED1391-1152-478F-AA30-903F2FC679F4}" destId="{EF2FE91A-C592-4511-85A4-8AACF014482C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49DE24B-984B-4BC3-A751-56726DE1D413}" type="doc">
      <dgm:prSet loTypeId="urn:microsoft.com/office/officeart/2017/3/layout/DropPinTimeline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08AA870-8610-4CE3-8D48-68BFBB151AAF}">
      <dgm:prSet/>
      <dgm:spPr/>
      <dgm:t>
        <a:bodyPr/>
        <a:lstStyle/>
        <a:p>
          <a:pPr>
            <a:defRPr b="1"/>
          </a:pPr>
          <a:r>
            <a:rPr lang="en-US"/>
            <a:t>9:00 AM</a:t>
          </a:r>
        </a:p>
      </dgm:t>
    </dgm:pt>
    <dgm:pt modelId="{030B41B3-9535-4CD7-960F-CCA37A8F5DF0}" type="parTrans" cxnId="{B03643F0-6702-40CE-98BE-C7C27E4FEDDF}">
      <dgm:prSet/>
      <dgm:spPr/>
      <dgm:t>
        <a:bodyPr/>
        <a:lstStyle/>
        <a:p>
          <a:endParaRPr lang="en-US"/>
        </a:p>
      </dgm:t>
    </dgm:pt>
    <dgm:pt modelId="{72375872-D915-4060-AFE7-378268387104}" type="sibTrans" cxnId="{B03643F0-6702-40CE-98BE-C7C27E4FEDDF}">
      <dgm:prSet/>
      <dgm:spPr/>
      <dgm:t>
        <a:bodyPr/>
        <a:lstStyle/>
        <a:p>
          <a:endParaRPr lang="en-US"/>
        </a:p>
      </dgm:t>
    </dgm:pt>
    <dgm:pt modelId="{CC46E691-1055-4A50-8913-038A600AC377}">
      <dgm:prSet/>
      <dgm:spPr/>
      <dgm:t>
        <a:bodyPr/>
        <a:lstStyle/>
        <a:p>
          <a:r>
            <a:rPr lang="en-US" dirty="0"/>
            <a:t> opens up the order management portal and checks the status of all orders(pending and delay orders)</a:t>
          </a:r>
        </a:p>
      </dgm:t>
    </dgm:pt>
    <dgm:pt modelId="{5897AEF5-208C-4BF5-BDC1-94AFE0CD7DA7}" type="parTrans" cxnId="{21DEEE17-BAD4-4F90-9E54-22E6E0F2E359}">
      <dgm:prSet/>
      <dgm:spPr/>
      <dgm:t>
        <a:bodyPr/>
        <a:lstStyle/>
        <a:p>
          <a:endParaRPr lang="en-US"/>
        </a:p>
      </dgm:t>
    </dgm:pt>
    <dgm:pt modelId="{CF9B6EA1-F9C5-465C-A23D-0BB4CD5A7D65}" type="sibTrans" cxnId="{21DEEE17-BAD4-4F90-9E54-22E6E0F2E359}">
      <dgm:prSet/>
      <dgm:spPr/>
      <dgm:t>
        <a:bodyPr/>
        <a:lstStyle/>
        <a:p>
          <a:endParaRPr lang="en-US"/>
        </a:p>
      </dgm:t>
    </dgm:pt>
    <dgm:pt modelId="{F2119C11-F62C-4A71-B332-9528354BB462}">
      <dgm:prSet/>
      <dgm:spPr/>
      <dgm:t>
        <a:bodyPr/>
        <a:lstStyle/>
        <a:p>
          <a:pPr>
            <a:defRPr b="1"/>
          </a:pPr>
          <a:r>
            <a:rPr lang="en-US"/>
            <a:t>10:00 AM</a:t>
          </a:r>
        </a:p>
      </dgm:t>
    </dgm:pt>
    <dgm:pt modelId="{CD3FBB72-DE1F-4AB1-829D-6291F5E7DAE0}" type="parTrans" cxnId="{BF583BDA-403F-4963-AB71-BA055505231E}">
      <dgm:prSet/>
      <dgm:spPr/>
      <dgm:t>
        <a:bodyPr/>
        <a:lstStyle/>
        <a:p>
          <a:endParaRPr lang="en-US"/>
        </a:p>
      </dgm:t>
    </dgm:pt>
    <dgm:pt modelId="{954E8E80-EC0F-4A5F-A2AC-2F6136C1D763}" type="sibTrans" cxnId="{BF583BDA-403F-4963-AB71-BA055505231E}">
      <dgm:prSet/>
      <dgm:spPr/>
      <dgm:t>
        <a:bodyPr/>
        <a:lstStyle/>
        <a:p>
          <a:endParaRPr lang="en-US"/>
        </a:p>
      </dgm:t>
    </dgm:pt>
    <dgm:pt modelId="{7B1B4C71-47DF-4EC4-81D2-CB6F27D2674B}">
      <dgm:prSet/>
      <dgm:spPr/>
      <dgm:t>
        <a:bodyPr/>
        <a:lstStyle/>
        <a:p>
          <a:r>
            <a:rPr lang="en-US" dirty="0"/>
            <a:t>She gets the updates of all orders for which she is responsible and call the agents to find the status</a:t>
          </a:r>
        </a:p>
      </dgm:t>
    </dgm:pt>
    <dgm:pt modelId="{A063546F-6F8C-4C90-B283-6C276F78D9F3}" type="parTrans" cxnId="{B80E70BE-A2FE-402A-90AB-62716C3A983C}">
      <dgm:prSet/>
      <dgm:spPr/>
      <dgm:t>
        <a:bodyPr/>
        <a:lstStyle/>
        <a:p>
          <a:endParaRPr lang="en-US"/>
        </a:p>
      </dgm:t>
    </dgm:pt>
    <dgm:pt modelId="{89A308A8-DDEA-4192-A89F-3E2D35D70CDB}" type="sibTrans" cxnId="{B80E70BE-A2FE-402A-90AB-62716C3A983C}">
      <dgm:prSet/>
      <dgm:spPr/>
      <dgm:t>
        <a:bodyPr/>
        <a:lstStyle/>
        <a:p>
          <a:endParaRPr lang="en-US"/>
        </a:p>
      </dgm:t>
    </dgm:pt>
    <dgm:pt modelId="{1FEEFA92-CF59-42EA-8BE4-8879A415D14E}">
      <dgm:prSet/>
      <dgm:spPr/>
      <dgm:t>
        <a:bodyPr/>
        <a:lstStyle/>
        <a:p>
          <a:pPr>
            <a:defRPr b="1"/>
          </a:pPr>
          <a:r>
            <a:rPr lang="en-US"/>
            <a:t>11:00 AM</a:t>
          </a:r>
        </a:p>
      </dgm:t>
    </dgm:pt>
    <dgm:pt modelId="{0DEF7EFA-E0B1-48FE-8725-BA48FD8DEED4}" type="parTrans" cxnId="{627B1DDA-D82E-4EBF-847C-320AF589BB5A}">
      <dgm:prSet/>
      <dgm:spPr/>
      <dgm:t>
        <a:bodyPr/>
        <a:lstStyle/>
        <a:p>
          <a:endParaRPr lang="en-US"/>
        </a:p>
      </dgm:t>
    </dgm:pt>
    <dgm:pt modelId="{4A932039-9741-4C18-82A4-39D830944C85}" type="sibTrans" cxnId="{627B1DDA-D82E-4EBF-847C-320AF589BB5A}">
      <dgm:prSet/>
      <dgm:spPr/>
      <dgm:t>
        <a:bodyPr/>
        <a:lstStyle/>
        <a:p>
          <a:endParaRPr lang="en-US"/>
        </a:p>
      </dgm:t>
    </dgm:pt>
    <dgm:pt modelId="{3FAFD79F-D149-4865-8F67-C803582A16BD}">
      <dgm:prSet/>
      <dgm:spPr/>
      <dgm:t>
        <a:bodyPr/>
        <a:lstStyle/>
        <a:p>
          <a:r>
            <a:rPr lang="en-US" dirty="0"/>
            <a:t>Based on status updates, she accessed the risk of delay for each order</a:t>
          </a:r>
        </a:p>
      </dgm:t>
    </dgm:pt>
    <dgm:pt modelId="{DCE6CEDF-0FBC-4D7A-B75E-E91BEEC9844C}" type="parTrans" cxnId="{0D833443-7BDA-40A6-8DAC-805C6C3E993F}">
      <dgm:prSet/>
      <dgm:spPr/>
      <dgm:t>
        <a:bodyPr/>
        <a:lstStyle/>
        <a:p>
          <a:endParaRPr lang="en-US"/>
        </a:p>
      </dgm:t>
    </dgm:pt>
    <dgm:pt modelId="{4D001C1B-DFBE-4CE6-828F-1F444FE99B32}" type="sibTrans" cxnId="{0D833443-7BDA-40A6-8DAC-805C6C3E993F}">
      <dgm:prSet/>
      <dgm:spPr/>
      <dgm:t>
        <a:bodyPr/>
        <a:lstStyle/>
        <a:p>
          <a:endParaRPr lang="en-US"/>
        </a:p>
      </dgm:t>
    </dgm:pt>
    <dgm:pt modelId="{88C3DDD9-5A00-4B03-AE6D-84F4F54FB1B1}">
      <dgm:prSet/>
      <dgm:spPr/>
      <dgm:t>
        <a:bodyPr/>
        <a:lstStyle/>
        <a:p>
          <a:pPr>
            <a:defRPr b="1"/>
          </a:pPr>
          <a:r>
            <a:rPr lang="en-US"/>
            <a:t>11:00 – 5:00</a:t>
          </a:r>
        </a:p>
      </dgm:t>
    </dgm:pt>
    <dgm:pt modelId="{D4F7B05D-CB80-4952-9F77-23F1586D176C}" type="parTrans" cxnId="{80957D4D-6429-40DC-84B2-9AAF1F897DFF}">
      <dgm:prSet/>
      <dgm:spPr/>
      <dgm:t>
        <a:bodyPr/>
        <a:lstStyle/>
        <a:p>
          <a:endParaRPr lang="en-US"/>
        </a:p>
      </dgm:t>
    </dgm:pt>
    <dgm:pt modelId="{06269FBB-9254-4CCF-9E9D-298088DB8DE5}" type="sibTrans" cxnId="{80957D4D-6429-40DC-84B2-9AAF1F897DFF}">
      <dgm:prSet/>
      <dgm:spPr/>
      <dgm:t>
        <a:bodyPr/>
        <a:lstStyle/>
        <a:p>
          <a:endParaRPr lang="en-US"/>
        </a:p>
      </dgm:t>
    </dgm:pt>
    <dgm:pt modelId="{BB4430A9-F213-43E1-9B27-7B78B4343595}">
      <dgm:prSet/>
      <dgm:spPr/>
      <dgm:t>
        <a:bodyPr/>
        <a:lstStyle/>
        <a:p>
          <a:r>
            <a:rPr lang="en-US"/>
            <a:t>Calls all customers whose order will be delayed.(cancel,discount, reroute)</a:t>
          </a:r>
        </a:p>
      </dgm:t>
    </dgm:pt>
    <dgm:pt modelId="{943B3F05-EDE1-4757-9024-A20BC4BBC54A}" type="parTrans" cxnId="{DF54E2BC-8BCA-4C62-8E4F-CAD83CD1CC37}">
      <dgm:prSet/>
      <dgm:spPr/>
      <dgm:t>
        <a:bodyPr/>
        <a:lstStyle/>
        <a:p>
          <a:endParaRPr lang="en-US"/>
        </a:p>
      </dgm:t>
    </dgm:pt>
    <dgm:pt modelId="{C1060CD0-1F37-4E70-B356-9D30D2969D6B}" type="sibTrans" cxnId="{DF54E2BC-8BCA-4C62-8E4F-CAD83CD1CC37}">
      <dgm:prSet/>
      <dgm:spPr/>
      <dgm:t>
        <a:bodyPr/>
        <a:lstStyle/>
        <a:p>
          <a:endParaRPr lang="en-US"/>
        </a:p>
      </dgm:t>
    </dgm:pt>
    <dgm:pt modelId="{650E6303-C5FB-4567-8C51-627CCDF7D511}">
      <dgm:prSet/>
      <dgm:spPr/>
      <dgm:t>
        <a:bodyPr/>
        <a:lstStyle/>
        <a:p>
          <a:pPr>
            <a:defRPr b="1"/>
          </a:pPr>
          <a:r>
            <a:rPr lang="en-US"/>
            <a:t>11:00 – 5:00</a:t>
          </a:r>
        </a:p>
      </dgm:t>
    </dgm:pt>
    <dgm:pt modelId="{3D5E2291-12AE-47F2-88A5-DCAF424CDCC3}" type="parTrans" cxnId="{516AAC92-FBDA-40E9-B819-34727ED8448B}">
      <dgm:prSet/>
      <dgm:spPr/>
      <dgm:t>
        <a:bodyPr/>
        <a:lstStyle/>
        <a:p>
          <a:endParaRPr lang="en-US"/>
        </a:p>
      </dgm:t>
    </dgm:pt>
    <dgm:pt modelId="{E50CEF54-A60A-4145-AEF8-2A05EE59B48E}" type="sibTrans" cxnId="{516AAC92-FBDA-40E9-B819-34727ED8448B}">
      <dgm:prSet/>
      <dgm:spPr/>
      <dgm:t>
        <a:bodyPr/>
        <a:lstStyle/>
        <a:p>
          <a:endParaRPr lang="en-US"/>
        </a:p>
      </dgm:t>
    </dgm:pt>
    <dgm:pt modelId="{9DEE00CF-5292-467D-9E24-6483A3458B7A}">
      <dgm:prSet/>
      <dgm:spPr/>
      <dgm:t>
        <a:bodyPr/>
        <a:lstStyle/>
        <a:p>
          <a:r>
            <a:rPr lang="en-US"/>
            <a:t>All should happen instantaneously</a:t>
          </a:r>
        </a:p>
      </dgm:t>
    </dgm:pt>
    <dgm:pt modelId="{E8690DAF-BC69-4F90-801F-A4531235F5D6}" type="parTrans" cxnId="{FA5C348B-209B-4954-9502-ABA28CE39AA7}">
      <dgm:prSet/>
      <dgm:spPr/>
      <dgm:t>
        <a:bodyPr/>
        <a:lstStyle/>
        <a:p>
          <a:endParaRPr lang="en-US"/>
        </a:p>
      </dgm:t>
    </dgm:pt>
    <dgm:pt modelId="{F57E9148-B6DA-431E-9861-BF3EAF6887A7}" type="sibTrans" cxnId="{FA5C348B-209B-4954-9502-ABA28CE39AA7}">
      <dgm:prSet/>
      <dgm:spPr/>
      <dgm:t>
        <a:bodyPr/>
        <a:lstStyle/>
        <a:p>
          <a:endParaRPr lang="en-US"/>
        </a:p>
      </dgm:t>
    </dgm:pt>
    <dgm:pt modelId="{030FDF65-D0DF-4C0E-A330-0C9B12A6BED7}">
      <dgm:prSet/>
      <dgm:spPr/>
      <dgm:t>
        <a:bodyPr/>
        <a:lstStyle/>
        <a:p>
          <a:pPr>
            <a:defRPr b="1"/>
          </a:pPr>
          <a:r>
            <a:rPr lang="en-US"/>
            <a:t>5:00 PM – 7:00 PM</a:t>
          </a:r>
        </a:p>
      </dgm:t>
    </dgm:pt>
    <dgm:pt modelId="{BBECC63F-0284-44AF-A9DB-53FCFE033BF2}" type="parTrans" cxnId="{0713C32C-0B72-4E08-ACEB-CBB0FC675551}">
      <dgm:prSet/>
      <dgm:spPr/>
      <dgm:t>
        <a:bodyPr/>
        <a:lstStyle/>
        <a:p>
          <a:endParaRPr lang="en-US"/>
        </a:p>
      </dgm:t>
    </dgm:pt>
    <dgm:pt modelId="{DA7963D2-5FCD-4045-A697-189162880336}" type="sibTrans" cxnId="{0713C32C-0B72-4E08-ACEB-CBB0FC675551}">
      <dgm:prSet/>
      <dgm:spPr/>
      <dgm:t>
        <a:bodyPr/>
        <a:lstStyle/>
        <a:p>
          <a:endParaRPr lang="en-US"/>
        </a:p>
      </dgm:t>
    </dgm:pt>
    <dgm:pt modelId="{2F9C6E2D-B60E-4EAE-872A-91894E3D210E}">
      <dgm:prSet/>
      <dgm:spPr/>
      <dgm:t>
        <a:bodyPr/>
        <a:lstStyle/>
        <a:p>
          <a:r>
            <a:rPr lang="en-US"/>
            <a:t>urgent overnight delivery, stock out of order with one vendor,reassign to another vendor</a:t>
          </a:r>
        </a:p>
      </dgm:t>
    </dgm:pt>
    <dgm:pt modelId="{D09D01A5-DD61-4E1C-8F4B-62FCB050D596}" type="parTrans" cxnId="{97B1AC1D-33A8-4DD3-AE40-002BCA1B727D}">
      <dgm:prSet/>
      <dgm:spPr/>
      <dgm:t>
        <a:bodyPr/>
        <a:lstStyle/>
        <a:p>
          <a:endParaRPr lang="en-US"/>
        </a:p>
      </dgm:t>
    </dgm:pt>
    <dgm:pt modelId="{7A7F88C7-2E88-448C-92DA-75BD4D41CE53}" type="sibTrans" cxnId="{97B1AC1D-33A8-4DD3-AE40-002BCA1B727D}">
      <dgm:prSet/>
      <dgm:spPr/>
      <dgm:t>
        <a:bodyPr/>
        <a:lstStyle/>
        <a:p>
          <a:endParaRPr lang="en-US"/>
        </a:p>
      </dgm:t>
    </dgm:pt>
    <dgm:pt modelId="{4338158B-E8FA-4D20-BB38-3A0C6C0BC07B}">
      <dgm:prSet/>
      <dgm:spPr/>
      <dgm:t>
        <a:bodyPr/>
        <a:lstStyle/>
        <a:p>
          <a:pPr>
            <a:defRPr b="1"/>
          </a:pPr>
          <a:r>
            <a:rPr lang="en-US"/>
            <a:t>7:00 PM – 9:00 PM</a:t>
          </a:r>
        </a:p>
      </dgm:t>
    </dgm:pt>
    <dgm:pt modelId="{3A5D1084-1665-4628-9524-1E91D460E2F1}" type="parTrans" cxnId="{3638687F-443E-4D5E-8E15-768A62A909F9}">
      <dgm:prSet/>
      <dgm:spPr/>
      <dgm:t>
        <a:bodyPr/>
        <a:lstStyle/>
        <a:p>
          <a:endParaRPr lang="en-US"/>
        </a:p>
      </dgm:t>
    </dgm:pt>
    <dgm:pt modelId="{5F17FF2C-ED7E-4439-8D3E-72B86C146E86}" type="sibTrans" cxnId="{3638687F-443E-4D5E-8E15-768A62A909F9}">
      <dgm:prSet/>
      <dgm:spPr/>
      <dgm:t>
        <a:bodyPr/>
        <a:lstStyle/>
        <a:p>
          <a:endParaRPr lang="en-US"/>
        </a:p>
      </dgm:t>
    </dgm:pt>
    <dgm:pt modelId="{1C888D92-6C7B-41F9-A6F0-B6C078EE0A72}">
      <dgm:prSet/>
      <dgm:spPr/>
      <dgm:t>
        <a:bodyPr/>
        <a:lstStyle/>
        <a:p>
          <a:r>
            <a:rPr lang="en-US"/>
            <a:t>check all the status of the orders to be delivered today and logs off by handing over the details to next shift</a:t>
          </a:r>
        </a:p>
      </dgm:t>
    </dgm:pt>
    <dgm:pt modelId="{2AEB9BA5-58CC-42C0-BF79-1A2DEF18EB9B}" type="parTrans" cxnId="{3682FC0C-11E3-40A2-92EC-D72A24DAE86D}">
      <dgm:prSet/>
      <dgm:spPr/>
      <dgm:t>
        <a:bodyPr/>
        <a:lstStyle/>
        <a:p>
          <a:endParaRPr lang="en-US"/>
        </a:p>
      </dgm:t>
    </dgm:pt>
    <dgm:pt modelId="{A4D692E6-2A5A-495E-AD19-C32A2FFF2CE0}" type="sibTrans" cxnId="{3682FC0C-11E3-40A2-92EC-D72A24DAE86D}">
      <dgm:prSet/>
      <dgm:spPr/>
      <dgm:t>
        <a:bodyPr/>
        <a:lstStyle/>
        <a:p>
          <a:endParaRPr lang="en-US"/>
        </a:p>
      </dgm:t>
    </dgm:pt>
    <dgm:pt modelId="{12275D2B-9022-4EC0-98AD-284C876B708A}" type="pres">
      <dgm:prSet presAssocID="{749DE24B-984B-4BC3-A751-56726DE1D413}" presName="root" presStyleCnt="0">
        <dgm:presLayoutVars>
          <dgm:chMax/>
          <dgm:chPref/>
          <dgm:animLvl val="lvl"/>
        </dgm:presLayoutVars>
      </dgm:prSet>
      <dgm:spPr/>
    </dgm:pt>
    <dgm:pt modelId="{685056F6-0B61-4E41-9673-81329F1CDD5A}" type="pres">
      <dgm:prSet presAssocID="{749DE24B-984B-4BC3-A751-56726DE1D413}" presName="divider" presStyleLbl="fgAcc1" presStyleIdx="0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A2A27BDC-9AFE-40E7-83A4-D71767FC4536}" type="pres">
      <dgm:prSet presAssocID="{749DE24B-984B-4BC3-A751-56726DE1D413}" presName="nodes" presStyleCnt="0">
        <dgm:presLayoutVars>
          <dgm:chMax/>
          <dgm:chPref/>
          <dgm:animLvl val="lvl"/>
        </dgm:presLayoutVars>
      </dgm:prSet>
      <dgm:spPr/>
    </dgm:pt>
    <dgm:pt modelId="{34887ACB-BAA3-4908-87CC-14BCC29E713F}" type="pres">
      <dgm:prSet presAssocID="{F08AA870-8610-4CE3-8D48-68BFBB151AAF}" presName="composite" presStyleCnt="0"/>
      <dgm:spPr/>
    </dgm:pt>
    <dgm:pt modelId="{CEA0346C-78E1-4F26-8185-CE2B970597FB}" type="pres">
      <dgm:prSet presAssocID="{F08AA870-8610-4CE3-8D48-68BFBB151AAF}" presName="ConnectorPoint" presStyleLbl="lnNode1" presStyleIdx="0" presStyleCnt="7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CE50CFF-5AA7-4883-82AA-E3DBCB59BF36}" type="pres">
      <dgm:prSet presAssocID="{F08AA870-8610-4CE3-8D48-68BFBB151AAF}" presName="DropPinPlaceHolder" presStyleCnt="0"/>
      <dgm:spPr/>
    </dgm:pt>
    <dgm:pt modelId="{7CF00209-DCDD-4BFD-85DC-C05558B071E0}" type="pres">
      <dgm:prSet presAssocID="{F08AA870-8610-4CE3-8D48-68BFBB151AAF}" presName="DropPin" presStyleLbl="alignNode1" presStyleIdx="0" presStyleCnt="7"/>
      <dgm:spPr/>
    </dgm:pt>
    <dgm:pt modelId="{83EA83D3-3C68-4E4F-AAF6-48A58340EE83}" type="pres">
      <dgm:prSet presAssocID="{F08AA870-8610-4CE3-8D48-68BFBB151AAF}" presName="Ellipse" presStyleLbl="fgAcc1" presStyleIdx="1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DFD01642-E134-40B1-BA88-E1966C37ABD7}" type="pres">
      <dgm:prSet presAssocID="{F08AA870-8610-4CE3-8D48-68BFBB151AAF}" presName="L2TextContainer" presStyleLbl="revTx" presStyleIdx="0" presStyleCnt="14">
        <dgm:presLayoutVars>
          <dgm:bulletEnabled val="1"/>
        </dgm:presLayoutVars>
      </dgm:prSet>
      <dgm:spPr/>
    </dgm:pt>
    <dgm:pt modelId="{84B41238-12B0-4922-98CB-DB2630D2CFEC}" type="pres">
      <dgm:prSet presAssocID="{F08AA870-8610-4CE3-8D48-68BFBB151AAF}" presName="L1TextContainer" presStyleLbl="revTx" presStyleIdx="1" presStyleCnt="14">
        <dgm:presLayoutVars>
          <dgm:chMax val="1"/>
          <dgm:chPref val="1"/>
          <dgm:bulletEnabled val="1"/>
        </dgm:presLayoutVars>
      </dgm:prSet>
      <dgm:spPr/>
    </dgm:pt>
    <dgm:pt modelId="{AE6D4426-A765-4A83-B6C8-1C9555972855}" type="pres">
      <dgm:prSet presAssocID="{F08AA870-8610-4CE3-8D48-68BFBB151AAF}" presName="ConnectLine" presStyleLbl="sibTrans1D1" presStyleIdx="0" presStyleCnt="7"/>
      <dgm:spPr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0695E78E-3E18-418A-AE14-E91E9F8859E0}" type="pres">
      <dgm:prSet presAssocID="{F08AA870-8610-4CE3-8D48-68BFBB151AAF}" presName="EmptyPlaceHolder" presStyleCnt="0"/>
      <dgm:spPr/>
    </dgm:pt>
    <dgm:pt modelId="{98F86644-9E6D-4ED1-A65E-98DF5C7B38AB}" type="pres">
      <dgm:prSet presAssocID="{72375872-D915-4060-AFE7-378268387104}" presName="spaceBetweenRectangles" presStyleCnt="0"/>
      <dgm:spPr/>
    </dgm:pt>
    <dgm:pt modelId="{A228DFFC-925D-4407-BAA9-3E5DD99BDC62}" type="pres">
      <dgm:prSet presAssocID="{F2119C11-F62C-4A71-B332-9528354BB462}" presName="composite" presStyleCnt="0"/>
      <dgm:spPr/>
    </dgm:pt>
    <dgm:pt modelId="{DA0995D8-2F64-40AB-BF85-00555AFF97C9}" type="pres">
      <dgm:prSet presAssocID="{F2119C11-F62C-4A71-B332-9528354BB462}" presName="ConnectorPoint" presStyleLbl="lnNode1" presStyleIdx="1" presStyleCnt="7"/>
      <dgm:spPr>
        <a:solidFill>
          <a:schemeClr val="accent2">
            <a:hueOff val="-221971"/>
            <a:satOff val="-98"/>
            <a:lumOff val="261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7A15D145-67D5-4372-9968-B2625B7919AA}" type="pres">
      <dgm:prSet presAssocID="{F2119C11-F62C-4A71-B332-9528354BB462}" presName="DropPinPlaceHolder" presStyleCnt="0"/>
      <dgm:spPr/>
    </dgm:pt>
    <dgm:pt modelId="{F279047B-A7E2-462C-B6AB-197A9F031118}" type="pres">
      <dgm:prSet presAssocID="{F2119C11-F62C-4A71-B332-9528354BB462}" presName="DropPin" presStyleLbl="alignNode1" presStyleIdx="1" presStyleCnt="7"/>
      <dgm:spPr/>
    </dgm:pt>
    <dgm:pt modelId="{99890744-9D1D-475A-8993-84D04B57DF99}" type="pres">
      <dgm:prSet presAssocID="{F2119C11-F62C-4A71-B332-9528354BB462}" presName="Ellipse" presStyleLbl="fgAcc1" presStyleIdx="2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6904CE46-78AF-4C23-BF77-785751C4A8CA}" type="pres">
      <dgm:prSet presAssocID="{F2119C11-F62C-4A71-B332-9528354BB462}" presName="L2TextContainer" presStyleLbl="revTx" presStyleIdx="2" presStyleCnt="14">
        <dgm:presLayoutVars>
          <dgm:bulletEnabled val="1"/>
        </dgm:presLayoutVars>
      </dgm:prSet>
      <dgm:spPr/>
    </dgm:pt>
    <dgm:pt modelId="{0840B4C9-3EFD-4196-8A0C-291AD202D2A5}" type="pres">
      <dgm:prSet presAssocID="{F2119C11-F62C-4A71-B332-9528354BB462}" presName="L1TextContainer" presStyleLbl="revTx" presStyleIdx="3" presStyleCnt="14">
        <dgm:presLayoutVars>
          <dgm:chMax val="1"/>
          <dgm:chPref val="1"/>
          <dgm:bulletEnabled val="1"/>
        </dgm:presLayoutVars>
      </dgm:prSet>
      <dgm:spPr/>
    </dgm:pt>
    <dgm:pt modelId="{A121B4C5-4CC4-47A9-9155-88B077E0D8FD}" type="pres">
      <dgm:prSet presAssocID="{F2119C11-F62C-4A71-B332-9528354BB462}" presName="ConnectLine" presStyleLbl="sibTrans1D1" presStyleIdx="1" presStyleCnt="7"/>
      <dgm:spPr>
        <a:noFill/>
        <a:ln w="12700" cap="flat" cmpd="sng" algn="ctr">
          <a:solidFill>
            <a:schemeClr val="accent2">
              <a:hueOff val="-221971"/>
              <a:satOff val="-98"/>
              <a:lumOff val="261"/>
              <a:alphaOff val="0"/>
            </a:schemeClr>
          </a:solidFill>
          <a:prstDash val="dash"/>
        </a:ln>
        <a:effectLst/>
      </dgm:spPr>
    </dgm:pt>
    <dgm:pt modelId="{9DE2BAAE-95E1-48A0-BB91-0149B6E79FAA}" type="pres">
      <dgm:prSet presAssocID="{F2119C11-F62C-4A71-B332-9528354BB462}" presName="EmptyPlaceHolder" presStyleCnt="0"/>
      <dgm:spPr/>
    </dgm:pt>
    <dgm:pt modelId="{8CA0E6D9-9BFE-4205-8BE9-08706057B4EB}" type="pres">
      <dgm:prSet presAssocID="{954E8E80-EC0F-4A5F-A2AC-2F6136C1D763}" presName="spaceBetweenRectangles" presStyleCnt="0"/>
      <dgm:spPr/>
    </dgm:pt>
    <dgm:pt modelId="{26137B64-9BBC-4E6F-97DA-77EF4A817C71}" type="pres">
      <dgm:prSet presAssocID="{1FEEFA92-CF59-42EA-8BE4-8879A415D14E}" presName="composite" presStyleCnt="0"/>
      <dgm:spPr/>
    </dgm:pt>
    <dgm:pt modelId="{005071E2-3308-4C7B-948F-5BDD86CAB05E}" type="pres">
      <dgm:prSet presAssocID="{1FEEFA92-CF59-42EA-8BE4-8879A415D14E}" presName="ConnectorPoint" presStyleLbl="lnNode1" presStyleIdx="2" presStyleCnt="7"/>
      <dgm:spPr>
        <a:solidFill>
          <a:schemeClr val="accent2">
            <a:hueOff val="-443941"/>
            <a:satOff val="-195"/>
            <a:lumOff val="523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ED938617-529B-45A6-B320-D88424A7EBA9}" type="pres">
      <dgm:prSet presAssocID="{1FEEFA92-CF59-42EA-8BE4-8879A415D14E}" presName="DropPinPlaceHolder" presStyleCnt="0"/>
      <dgm:spPr/>
    </dgm:pt>
    <dgm:pt modelId="{B6E196DD-1C44-45D5-9FA2-D365AFF7C851}" type="pres">
      <dgm:prSet presAssocID="{1FEEFA92-CF59-42EA-8BE4-8879A415D14E}" presName="DropPin" presStyleLbl="alignNode1" presStyleIdx="2" presStyleCnt="7"/>
      <dgm:spPr/>
    </dgm:pt>
    <dgm:pt modelId="{818873CE-4E56-42FC-9A94-9B22FDAE0951}" type="pres">
      <dgm:prSet presAssocID="{1FEEFA92-CF59-42EA-8BE4-8879A415D14E}" presName="Ellipse" presStyleLbl="fgAcc1" presStyleIdx="3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B3866A93-843D-4382-A08B-C997A88060ED}" type="pres">
      <dgm:prSet presAssocID="{1FEEFA92-CF59-42EA-8BE4-8879A415D14E}" presName="L2TextContainer" presStyleLbl="revTx" presStyleIdx="4" presStyleCnt="14">
        <dgm:presLayoutVars>
          <dgm:bulletEnabled val="1"/>
        </dgm:presLayoutVars>
      </dgm:prSet>
      <dgm:spPr/>
    </dgm:pt>
    <dgm:pt modelId="{B522E811-0E52-4FF2-8207-8B2D9E0D65A8}" type="pres">
      <dgm:prSet presAssocID="{1FEEFA92-CF59-42EA-8BE4-8879A415D14E}" presName="L1TextContainer" presStyleLbl="revTx" presStyleIdx="5" presStyleCnt="14">
        <dgm:presLayoutVars>
          <dgm:chMax val="1"/>
          <dgm:chPref val="1"/>
          <dgm:bulletEnabled val="1"/>
        </dgm:presLayoutVars>
      </dgm:prSet>
      <dgm:spPr/>
    </dgm:pt>
    <dgm:pt modelId="{7776B06E-354E-425E-B446-40A5B99E30CD}" type="pres">
      <dgm:prSet presAssocID="{1FEEFA92-CF59-42EA-8BE4-8879A415D14E}" presName="ConnectLine" presStyleLbl="sibTrans1D1" presStyleIdx="2" presStyleCnt="7"/>
      <dgm:spPr>
        <a:noFill/>
        <a:ln w="12700" cap="flat" cmpd="sng" algn="ctr">
          <a:solidFill>
            <a:schemeClr val="accent2">
              <a:hueOff val="-443941"/>
              <a:satOff val="-195"/>
              <a:lumOff val="523"/>
              <a:alphaOff val="0"/>
            </a:schemeClr>
          </a:solidFill>
          <a:prstDash val="dash"/>
        </a:ln>
        <a:effectLst/>
      </dgm:spPr>
    </dgm:pt>
    <dgm:pt modelId="{18B81FD4-1511-4D8F-AE35-E1470169D0BE}" type="pres">
      <dgm:prSet presAssocID="{1FEEFA92-CF59-42EA-8BE4-8879A415D14E}" presName="EmptyPlaceHolder" presStyleCnt="0"/>
      <dgm:spPr/>
    </dgm:pt>
    <dgm:pt modelId="{2838ECF0-2B28-40ED-87D2-CE59D5F3CDCD}" type="pres">
      <dgm:prSet presAssocID="{4A932039-9741-4C18-82A4-39D830944C85}" presName="spaceBetweenRectangles" presStyleCnt="0"/>
      <dgm:spPr/>
    </dgm:pt>
    <dgm:pt modelId="{BFFD2C6A-D071-4279-891F-C8C51E354C52}" type="pres">
      <dgm:prSet presAssocID="{88C3DDD9-5A00-4B03-AE6D-84F4F54FB1B1}" presName="composite" presStyleCnt="0"/>
      <dgm:spPr/>
    </dgm:pt>
    <dgm:pt modelId="{180103E3-1293-4E85-B18B-60D8EDEE3586}" type="pres">
      <dgm:prSet presAssocID="{88C3DDD9-5A00-4B03-AE6D-84F4F54FB1B1}" presName="ConnectorPoint" presStyleLbl="lnNode1" presStyleIdx="3" presStyleCnt="7"/>
      <dgm:spPr>
        <a:solidFill>
          <a:schemeClr val="accent2">
            <a:hueOff val="-665912"/>
            <a:satOff val="-293"/>
            <a:lumOff val="784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9D6453B5-4C47-41C8-8AE5-0F3DEC13D417}" type="pres">
      <dgm:prSet presAssocID="{88C3DDD9-5A00-4B03-AE6D-84F4F54FB1B1}" presName="DropPinPlaceHolder" presStyleCnt="0"/>
      <dgm:spPr/>
    </dgm:pt>
    <dgm:pt modelId="{A611F1E2-4295-4E3F-8BAA-0E0ADE7C864C}" type="pres">
      <dgm:prSet presAssocID="{88C3DDD9-5A00-4B03-AE6D-84F4F54FB1B1}" presName="DropPin" presStyleLbl="alignNode1" presStyleIdx="3" presStyleCnt="7"/>
      <dgm:spPr/>
    </dgm:pt>
    <dgm:pt modelId="{2192D240-81EE-4C0C-A117-2DACFDC560A6}" type="pres">
      <dgm:prSet presAssocID="{88C3DDD9-5A00-4B03-AE6D-84F4F54FB1B1}" presName="Ellipse" presStyleLbl="fgAcc1" presStyleIdx="4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044A5479-A0F2-4178-B920-2E9C1751B25F}" type="pres">
      <dgm:prSet presAssocID="{88C3DDD9-5A00-4B03-AE6D-84F4F54FB1B1}" presName="L2TextContainer" presStyleLbl="revTx" presStyleIdx="6" presStyleCnt="14">
        <dgm:presLayoutVars>
          <dgm:bulletEnabled val="1"/>
        </dgm:presLayoutVars>
      </dgm:prSet>
      <dgm:spPr/>
    </dgm:pt>
    <dgm:pt modelId="{872DCEB3-4620-4196-A361-0CAB89345F88}" type="pres">
      <dgm:prSet presAssocID="{88C3DDD9-5A00-4B03-AE6D-84F4F54FB1B1}" presName="L1TextContainer" presStyleLbl="revTx" presStyleIdx="7" presStyleCnt="14">
        <dgm:presLayoutVars>
          <dgm:chMax val="1"/>
          <dgm:chPref val="1"/>
          <dgm:bulletEnabled val="1"/>
        </dgm:presLayoutVars>
      </dgm:prSet>
      <dgm:spPr/>
    </dgm:pt>
    <dgm:pt modelId="{00F5B237-BF2D-40CF-B073-10FE29A7CE60}" type="pres">
      <dgm:prSet presAssocID="{88C3DDD9-5A00-4B03-AE6D-84F4F54FB1B1}" presName="ConnectLine" presStyleLbl="sibTrans1D1" presStyleIdx="3" presStyleCnt="7"/>
      <dgm:spPr>
        <a:noFill/>
        <a:ln w="12700" cap="flat" cmpd="sng" algn="ctr">
          <a:solidFill>
            <a:schemeClr val="accent2">
              <a:hueOff val="-665912"/>
              <a:satOff val="-293"/>
              <a:lumOff val="784"/>
              <a:alphaOff val="0"/>
            </a:schemeClr>
          </a:solidFill>
          <a:prstDash val="dash"/>
        </a:ln>
        <a:effectLst/>
      </dgm:spPr>
    </dgm:pt>
    <dgm:pt modelId="{3308A8E6-438D-466A-B71A-2704D697B2D4}" type="pres">
      <dgm:prSet presAssocID="{88C3DDD9-5A00-4B03-AE6D-84F4F54FB1B1}" presName="EmptyPlaceHolder" presStyleCnt="0"/>
      <dgm:spPr/>
    </dgm:pt>
    <dgm:pt modelId="{23D9B8C0-4759-4E0A-9173-FCFAAA85C27D}" type="pres">
      <dgm:prSet presAssocID="{06269FBB-9254-4CCF-9E9D-298088DB8DE5}" presName="spaceBetweenRectangles" presStyleCnt="0"/>
      <dgm:spPr/>
    </dgm:pt>
    <dgm:pt modelId="{7CF76BE1-9360-4510-B6F3-A78220427194}" type="pres">
      <dgm:prSet presAssocID="{650E6303-C5FB-4567-8C51-627CCDF7D511}" presName="composite" presStyleCnt="0"/>
      <dgm:spPr/>
    </dgm:pt>
    <dgm:pt modelId="{F914FEF8-306D-4E03-914B-81685F2DC352}" type="pres">
      <dgm:prSet presAssocID="{650E6303-C5FB-4567-8C51-627CCDF7D511}" presName="ConnectorPoint" presStyleLbl="lnNode1" presStyleIdx="4" presStyleCnt="7"/>
      <dgm:spPr>
        <a:solidFill>
          <a:schemeClr val="accent2">
            <a:hueOff val="-887883"/>
            <a:satOff val="-391"/>
            <a:lumOff val="1046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76B84822-06A3-4B5D-ADC1-08704B9433EC}" type="pres">
      <dgm:prSet presAssocID="{650E6303-C5FB-4567-8C51-627CCDF7D511}" presName="DropPinPlaceHolder" presStyleCnt="0"/>
      <dgm:spPr/>
    </dgm:pt>
    <dgm:pt modelId="{6C262CF3-0F56-4157-AA12-567B82C01BFF}" type="pres">
      <dgm:prSet presAssocID="{650E6303-C5FB-4567-8C51-627CCDF7D511}" presName="DropPin" presStyleLbl="alignNode1" presStyleIdx="4" presStyleCnt="7"/>
      <dgm:spPr/>
    </dgm:pt>
    <dgm:pt modelId="{2C0A12D1-46D7-4041-A05B-EC9729A4A54D}" type="pres">
      <dgm:prSet presAssocID="{650E6303-C5FB-4567-8C51-627CCDF7D511}" presName="Ellipse" presStyleLbl="fgAcc1" presStyleIdx="5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74111FB7-973B-49BE-8E9A-6AE056E6FAE8}" type="pres">
      <dgm:prSet presAssocID="{650E6303-C5FB-4567-8C51-627CCDF7D511}" presName="L2TextContainer" presStyleLbl="revTx" presStyleIdx="8" presStyleCnt="14">
        <dgm:presLayoutVars>
          <dgm:bulletEnabled val="1"/>
        </dgm:presLayoutVars>
      </dgm:prSet>
      <dgm:spPr/>
    </dgm:pt>
    <dgm:pt modelId="{D0AEC188-4C4B-460C-880D-CC8E949A55D8}" type="pres">
      <dgm:prSet presAssocID="{650E6303-C5FB-4567-8C51-627CCDF7D511}" presName="L1TextContainer" presStyleLbl="revTx" presStyleIdx="9" presStyleCnt="14">
        <dgm:presLayoutVars>
          <dgm:chMax val="1"/>
          <dgm:chPref val="1"/>
          <dgm:bulletEnabled val="1"/>
        </dgm:presLayoutVars>
      </dgm:prSet>
      <dgm:spPr/>
    </dgm:pt>
    <dgm:pt modelId="{C36D7F5D-0263-4A31-B404-BC6D6C11C960}" type="pres">
      <dgm:prSet presAssocID="{650E6303-C5FB-4567-8C51-627CCDF7D511}" presName="ConnectLine" presStyleLbl="sibTrans1D1" presStyleIdx="4" presStyleCnt="7"/>
      <dgm:spPr>
        <a:noFill/>
        <a:ln w="12700" cap="flat" cmpd="sng" algn="ctr">
          <a:solidFill>
            <a:schemeClr val="accent2">
              <a:hueOff val="-887883"/>
              <a:satOff val="-391"/>
              <a:lumOff val="1046"/>
              <a:alphaOff val="0"/>
            </a:schemeClr>
          </a:solidFill>
          <a:prstDash val="dash"/>
        </a:ln>
        <a:effectLst/>
      </dgm:spPr>
    </dgm:pt>
    <dgm:pt modelId="{99B85B1F-3B3E-4EC0-867F-E3844A88CF52}" type="pres">
      <dgm:prSet presAssocID="{650E6303-C5FB-4567-8C51-627CCDF7D511}" presName="EmptyPlaceHolder" presStyleCnt="0"/>
      <dgm:spPr/>
    </dgm:pt>
    <dgm:pt modelId="{96964EE9-A00E-4F28-BBE4-36BA8B6A307F}" type="pres">
      <dgm:prSet presAssocID="{E50CEF54-A60A-4145-AEF8-2A05EE59B48E}" presName="spaceBetweenRectangles" presStyleCnt="0"/>
      <dgm:spPr/>
    </dgm:pt>
    <dgm:pt modelId="{C08F03AB-C75B-4A1F-914E-1AEBF5531B7E}" type="pres">
      <dgm:prSet presAssocID="{030FDF65-D0DF-4C0E-A330-0C9B12A6BED7}" presName="composite" presStyleCnt="0"/>
      <dgm:spPr/>
    </dgm:pt>
    <dgm:pt modelId="{CBF2D1BE-9806-4424-BA89-71D200414EAB}" type="pres">
      <dgm:prSet presAssocID="{030FDF65-D0DF-4C0E-A330-0C9B12A6BED7}" presName="ConnectorPoint" presStyleLbl="lnNode1" presStyleIdx="5" presStyleCnt="7"/>
      <dgm:spPr>
        <a:solidFill>
          <a:schemeClr val="accent2">
            <a:hueOff val="-1109853"/>
            <a:satOff val="-488"/>
            <a:lumOff val="1307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70D580F1-2C96-4C7B-B2FF-0194ECFF446B}" type="pres">
      <dgm:prSet presAssocID="{030FDF65-D0DF-4C0E-A330-0C9B12A6BED7}" presName="DropPinPlaceHolder" presStyleCnt="0"/>
      <dgm:spPr/>
    </dgm:pt>
    <dgm:pt modelId="{ED1A3C24-D7F8-4926-AD32-5A8A36A065E4}" type="pres">
      <dgm:prSet presAssocID="{030FDF65-D0DF-4C0E-A330-0C9B12A6BED7}" presName="DropPin" presStyleLbl="alignNode1" presStyleIdx="5" presStyleCnt="7"/>
      <dgm:spPr/>
    </dgm:pt>
    <dgm:pt modelId="{C98344D0-25ED-4769-A4F3-004A58A43AB9}" type="pres">
      <dgm:prSet presAssocID="{030FDF65-D0DF-4C0E-A330-0C9B12A6BED7}" presName="Ellipse" presStyleLbl="fgAcc1" presStyleIdx="6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D47476B6-63FD-4BCC-9CBE-9FA9E60A62A1}" type="pres">
      <dgm:prSet presAssocID="{030FDF65-D0DF-4C0E-A330-0C9B12A6BED7}" presName="L2TextContainer" presStyleLbl="revTx" presStyleIdx="10" presStyleCnt="14">
        <dgm:presLayoutVars>
          <dgm:bulletEnabled val="1"/>
        </dgm:presLayoutVars>
      </dgm:prSet>
      <dgm:spPr/>
    </dgm:pt>
    <dgm:pt modelId="{1942815E-8157-4A12-83F8-DEB72F8360CD}" type="pres">
      <dgm:prSet presAssocID="{030FDF65-D0DF-4C0E-A330-0C9B12A6BED7}" presName="L1TextContainer" presStyleLbl="revTx" presStyleIdx="11" presStyleCnt="14">
        <dgm:presLayoutVars>
          <dgm:chMax val="1"/>
          <dgm:chPref val="1"/>
          <dgm:bulletEnabled val="1"/>
        </dgm:presLayoutVars>
      </dgm:prSet>
      <dgm:spPr/>
    </dgm:pt>
    <dgm:pt modelId="{AAB96846-491D-46F6-9E51-A42D23A63ADC}" type="pres">
      <dgm:prSet presAssocID="{030FDF65-D0DF-4C0E-A330-0C9B12A6BED7}" presName="ConnectLine" presStyleLbl="sibTrans1D1" presStyleIdx="5" presStyleCnt="7"/>
      <dgm:spPr>
        <a:noFill/>
        <a:ln w="12700" cap="flat" cmpd="sng" algn="ctr">
          <a:solidFill>
            <a:schemeClr val="accent2">
              <a:hueOff val="-1109853"/>
              <a:satOff val="-488"/>
              <a:lumOff val="1307"/>
              <a:alphaOff val="0"/>
            </a:schemeClr>
          </a:solidFill>
          <a:prstDash val="dash"/>
        </a:ln>
        <a:effectLst/>
      </dgm:spPr>
    </dgm:pt>
    <dgm:pt modelId="{E35527B6-EFC0-4820-8B0E-AE01276DB406}" type="pres">
      <dgm:prSet presAssocID="{030FDF65-D0DF-4C0E-A330-0C9B12A6BED7}" presName="EmptyPlaceHolder" presStyleCnt="0"/>
      <dgm:spPr/>
    </dgm:pt>
    <dgm:pt modelId="{471BA4ED-1009-404E-A75A-7B8A939A43A6}" type="pres">
      <dgm:prSet presAssocID="{DA7963D2-5FCD-4045-A697-189162880336}" presName="spaceBetweenRectangles" presStyleCnt="0"/>
      <dgm:spPr/>
    </dgm:pt>
    <dgm:pt modelId="{CDE33705-5D73-433C-94CF-6DDF94C6490B}" type="pres">
      <dgm:prSet presAssocID="{4338158B-E8FA-4D20-BB38-3A0C6C0BC07B}" presName="composite" presStyleCnt="0"/>
      <dgm:spPr/>
    </dgm:pt>
    <dgm:pt modelId="{8E16EEDC-AA8A-4742-9415-3601926D5134}" type="pres">
      <dgm:prSet presAssocID="{4338158B-E8FA-4D20-BB38-3A0C6C0BC07B}" presName="ConnectorPoint" presStyleLbl="lnNode1" presStyleIdx="6" presStyleCnt="7"/>
      <dgm:spPr>
        <a:solidFill>
          <a:schemeClr val="accent2">
            <a:hueOff val="-1331824"/>
            <a:satOff val="-586"/>
            <a:lumOff val="1569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76DDD597-A398-4A92-895B-859091A21F0F}" type="pres">
      <dgm:prSet presAssocID="{4338158B-E8FA-4D20-BB38-3A0C6C0BC07B}" presName="DropPinPlaceHolder" presStyleCnt="0"/>
      <dgm:spPr/>
    </dgm:pt>
    <dgm:pt modelId="{A5C5BE40-9886-4DD3-A8AB-2235D8F32466}" type="pres">
      <dgm:prSet presAssocID="{4338158B-E8FA-4D20-BB38-3A0C6C0BC07B}" presName="DropPin" presStyleLbl="alignNode1" presStyleIdx="6" presStyleCnt="7"/>
      <dgm:spPr/>
    </dgm:pt>
    <dgm:pt modelId="{1179FEE6-0823-400A-99CC-8B9B013D6782}" type="pres">
      <dgm:prSet presAssocID="{4338158B-E8FA-4D20-BB38-3A0C6C0BC07B}" presName="Ellipse" presStyleLbl="fgAcc1" presStyleIdx="7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2635D416-AE76-466A-8E46-0743C73EB457}" type="pres">
      <dgm:prSet presAssocID="{4338158B-E8FA-4D20-BB38-3A0C6C0BC07B}" presName="L2TextContainer" presStyleLbl="revTx" presStyleIdx="12" presStyleCnt="14">
        <dgm:presLayoutVars>
          <dgm:bulletEnabled val="1"/>
        </dgm:presLayoutVars>
      </dgm:prSet>
      <dgm:spPr/>
    </dgm:pt>
    <dgm:pt modelId="{489670D4-53B1-44DB-9F9F-C45A63EE7BFE}" type="pres">
      <dgm:prSet presAssocID="{4338158B-E8FA-4D20-BB38-3A0C6C0BC07B}" presName="L1TextContainer" presStyleLbl="revTx" presStyleIdx="13" presStyleCnt="14">
        <dgm:presLayoutVars>
          <dgm:chMax val="1"/>
          <dgm:chPref val="1"/>
          <dgm:bulletEnabled val="1"/>
        </dgm:presLayoutVars>
      </dgm:prSet>
      <dgm:spPr/>
    </dgm:pt>
    <dgm:pt modelId="{7D05D9A0-43BA-4873-B4BA-E4ECEE4DB821}" type="pres">
      <dgm:prSet presAssocID="{4338158B-E8FA-4D20-BB38-3A0C6C0BC07B}" presName="ConnectLine" presStyleLbl="sibTrans1D1" presStyleIdx="6" presStyleCnt="7"/>
      <dgm:spPr>
        <a:noFill/>
        <a:ln w="12700" cap="flat" cmpd="sng" algn="ctr">
          <a:solidFill>
            <a:schemeClr val="accent2">
              <a:hueOff val="-1331824"/>
              <a:satOff val="-586"/>
              <a:lumOff val="1569"/>
              <a:alphaOff val="0"/>
            </a:schemeClr>
          </a:solidFill>
          <a:prstDash val="dash"/>
        </a:ln>
        <a:effectLst/>
      </dgm:spPr>
    </dgm:pt>
    <dgm:pt modelId="{C8F70E37-2630-446D-8C6C-AFC0AA9C2D81}" type="pres">
      <dgm:prSet presAssocID="{4338158B-E8FA-4D20-BB38-3A0C6C0BC07B}" presName="EmptyPlaceHolder" presStyleCnt="0"/>
      <dgm:spPr/>
    </dgm:pt>
  </dgm:ptLst>
  <dgm:cxnLst>
    <dgm:cxn modelId="{3682FC0C-11E3-40A2-92EC-D72A24DAE86D}" srcId="{4338158B-E8FA-4D20-BB38-3A0C6C0BC07B}" destId="{1C888D92-6C7B-41F9-A6F0-B6C078EE0A72}" srcOrd="0" destOrd="0" parTransId="{2AEB9BA5-58CC-42C0-BF79-1A2DEF18EB9B}" sibTransId="{A4D692E6-2A5A-495E-AD19-C32A2FFF2CE0}"/>
    <dgm:cxn modelId="{C25AAB0D-82D7-4FEE-9F2F-D4E2CCB66F3F}" type="presOf" srcId="{F2119C11-F62C-4A71-B332-9528354BB462}" destId="{0840B4C9-3EFD-4196-8A0C-291AD202D2A5}" srcOrd="0" destOrd="0" presId="urn:microsoft.com/office/officeart/2017/3/layout/DropPinTimeline"/>
    <dgm:cxn modelId="{21DEEE17-BAD4-4F90-9E54-22E6E0F2E359}" srcId="{F08AA870-8610-4CE3-8D48-68BFBB151AAF}" destId="{CC46E691-1055-4A50-8913-038A600AC377}" srcOrd="0" destOrd="0" parTransId="{5897AEF5-208C-4BF5-BDC1-94AFE0CD7DA7}" sibTransId="{CF9B6EA1-F9C5-465C-A23D-0BB4CD5A7D65}"/>
    <dgm:cxn modelId="{1195B41B-1C0E-4551-876E-05ECF27DB00C}" type="presOf" srcId="{1FEEFA92-CF59-42EA-8BE4-8879A415D14E}" destId="{B522E811-0E52-4FF2-8207-8B2D9E0D65A8}" srcOrd="0" destOrd="0" presId="urn:microsoft.com/office/officeart/2017/3/layout/DropPinTimeline"/>
    <dgm:cxn modelId="{97B1AC1D-33A8-4DD3-AE40-002BCA1B727D}" srcId="{030FDF65-D0DF-4C0E-A330-0C9B12A6BED7}" destId="{2F9C6E2D-B60E-4EAE-872A-91894E3D210E}" srcOrd="0" destOrd="0" parTransId="{D09D01A5-DD61-4E1C-8F4B-62FCB050D596}" sibTransId="{7A7F88C7-2E88-448C-92DA-75BD4D41CE53}"/>
    <dgm:cxn modelId="{0713C32C-0B72-4E08-ACEB-CBB0FC675551}" srcId="{749DE24B-984B-4BC3-A751-56726DE1D413}" destId="{030FDF65-D0DF-4C0E-A330-0C9B12A6BED7}" srcOrd="5" destOrd="0" parTransId="{BBECC63F-0284-44AF-A9DB-53FCFE033BF2}" sibTransId="{DA7963D2-5FCD-4045-A697-189162880336}"/>
    <dgm:cxn modelId="{FFB86431-87BE-4495-A66B-BA1E1676E958}" type="presOf" srcId="{BB4430A9-F213-43E1-9B27-7B78B4343595}" destId="{044A5479-A0F2-4178-B920-2E9C1751B25F}" srcOrd="0" destOrd="0" presId="urn:microsoft.com/office/officeart/2017/3/layout/DropPinTimeline"/>
    <dgm:cxn modelId="{0D833443-7BDA-40A6-8DAC-805C6C3E993F}" srcId="{1FEEFA92-CF59-42EA-8BE4-8879A415D14E}" destId="{3FAFD79F-D149-4865-8F67-C803582A16BD}" srcOrd="0" destOrd="0" parTransId="{DCE6CEDF-0FBC-4D7A-B75E-E91BEEC9844C}" sibTransId="{4D001C1B-DFBE-4CE6-828F-1F444FE99B32}"/>
    <dgm:cxn modelId="{80957D4D-6429-40DC-84B2-9AAF1F897DFF}" srcId="{749DE24B-984B-4BC3-A751-56726DE1D413}" destId="{88C3DDD9-5A00-4B03-AE6D-84F4F54FB1B1}" srcOrd="3" destOrd="0" parTransId="{D4F7B05D-CB80-4952-9F77-23F1586D176C}" sibTransId="{06269FBB-9254-4CCF-9E9D-298088DB8DE5}"/>
    <dgm:cxn modelId="{02323B4F-A099-4C48-A5C6-8CCD4FA4CCA0}" type="presOf" srcId="{9DEE00CF-5292-467D-9E24-6483A3458B7A}" destId="{74111FB7-973B-49BE-8E9A-6AE056E6FAE8}" srcOrd="0" destOrd="0" presId="urn:microsoft.com/office/officeart/2017/3/layout/DropPinTimeline"/>
    <dgm:cxn modelId="{3102AB53-207D-4E16-9FE6-3A36E4BD2AD3}" type="presOf" srcId="{88C3DDD9-5A00-4B03-AE6D-84F4F54FB1B1}" destId="{872DCEB3-4620-4196-A361-0CAB89345F88}" srcOrd="0" destOrd="0" presId="urn:microsoft.com/office/officeart/2017/3/layout/DropPinTimeline"/>
    <dgm:cxn modelId="{C24A4774-BD75-4973-ADE0-2E401809E38F}" type="presOf" srcId="{CC46E691-1055-4A50-8913-038A600AC377}" destId="{DFD01642-E134-40B1-BA88-E1966C37ABD7}" srcOrd="0" destOrd="0" presId="urn:microsoft.com/office/officeart/2017/3/layout/DropPinTimeline"/>
    <dgm:cxn modelId="{0D51FD76-1C88-48C9-86EE-E2918D3A0AE3}" type="presOf" srcId="{F08AA870-8610-4CE3-8D48-68BFBB151AAF}" destId="{84B41238-12B0-4922-98CB-DB2630D2CFEC}" srcOrd="0" destOrd="0" presId="urn:microsoft.com/office/officeart/2017/3/layout/DropPinTimeline"/>
    <dgm:cxn modelId="{3638687F-443E-4D5E-8E15-768A62A909F9}" srcId="{749DE24B-984B-4BC3-A751-56726DE1D413}" destId="{4338158B-E8FA-4D20-BB38-3A0C6C0BC07B}" srcOrd="6" destOrd="0" parTransId="{3A5D1084-1665-4628-9524-1E91D460E2F1}" sibTransId="{5F17FF2C-ED7E-4439-8D3E-72B86C146E86}"/>
    <dgm:cxn modelId="{FA5C348B-209B-4954-9502-ABA28CE39AA7}" srcId="{650E6303-C5FB-4567-8C51-627CCDF7D511}" destId="{9DEE00CF-5292-467D-9E24-6483A3458B7A}" srcOrd="0" destOrd="0" parTransId="{E8690DAF-BC69-4F90-801F-A4531235F5D6}" sibTransId="{F57E9148-B6DA-431E-9861-BF3EAF6887A7}"/>
    <dgm:cxn modelId="{32689F8F-57AB-4017-BEC3-8DF0945DB57A}" type="presOf" srcId="{3FAFD79F-D149-4865-8F67-C803582A16BD}" destId="{B3866A93-843D-4382-A08B-C997A88060ED}" srcOrd="0" destOrd="0" presId="urn:microsoft.com/office/officeart/2017/3/layout/DropPinTimeline"/>
    <dgm:cxn modelId="{516AAC92-FBDA-40E9-B819-34727ED8448B}" srcId="{749DE24B-984B-4BC3-A751-56726DE1D413}" destId="{650E6303-C5FB-4567-8C51-627CCDF7D511}" srcOrd="4" destOrd="0" parTransId="{3D5E2291-12AE-47F2-88A5-DCAF424CDCC3}" sibTransId="{E50CEF54-A60A-4145-AEF8-2A05EE59B48E}"/>
    <dgm:cxn modelId="{61D70E95-42AD-4947-8378-8F2E15EE6A26}" type="presOf" srcId="{7B1B4C71-47DF-4EC4-81D2-CB6F27D2674B}" destId="{6904CE46-78AF-4C23-BF77-785751C4A8CA}" srcOrd="0" destOrd="0" presId="urn:microsoft.com/office/officeart/2017/3/layout/DropPinTimeline"/>
    <dgm:cxn modelId="{BF8EA198-B443-426F-AFE9-CA704239F343}" type="presOf" srcId="{4338158B-E8FA-4D20-BB38-3A0C6C0BC07B}" destId="{489670D4-53B1-44DB-9F9F-C45A63EE7BFE}" srcOrd="0" destOrd="0" presId="urn:microsoft.com/office/officeart/2017/3/layout/DropPinTimeline"/>
    <dgm:cxn modelId="{8EBF09A6-BD6B-4A4B-BACD-AF2571518EB8}" type="presOf" srcId="{2F9C6E2D-B60E-4EAE-872A-91894E3D210E}" destId="{D47476B6-63FD-4BCC-9CBE-9FA9E60A62A1}" srcOrd="0" destOrd="0" presId="urn:microsoft.com/office/officeart/2017/3/layout/DropPinTimeline"/>
    <dgm:cxn modelId="{85613AB9-00A0-4F7D-9467-D340D02CB7F3}" type="presOf" srcId="{749DE24B-984B-4BC3-A751-56726DE1D413}" destId="{12275D2B-9022-4EC0-98AD-284C876B708A}" srcOrd="0" destOrd="0" presId="urn:microsoft.com/office/officeart/2017/3/layout/DropPinTimeline"/>
    <dgm:cxn modelId="{DF54E2BC-8BCA-4C62-8E4F-CAD83CD1CC37}" srcId="{88C3DDD9-5A00-4B03-AE6D-84F4F54FB1B1}" destId="{BB4430A9-F213-43E1-9B27-7B78B4343595}" srcOrd="0" destOrd="0" parTransId="{943B3F05-EDE1-4757-9024-A20BC4BBC54A}" sibTransId="{C1060CD0-1F37-4E70-B356-9D30D2969D6B}"/>
    <dgm:cxn modelId="{B80E70BE-A2FE-402A-90AB-62716C3A983C}" srcId="{F2119C11-F62C-4A71-B332-9528354BB462}" destId="{7B1B4C71-47DF-4EC4-81D2-CB6F27D2674B}" srcOrd="0" destOrd="0" parTransId="{A063546F-6F8C-4C90-B283-6C276F78D9F3}" sibTransId="{89A308A8-DDEA-4192-A89F-3E2D35D70CDB}"/>
    <dgm:cxn modelId="{1A7237D7-4157-4232-B05C-F41E5339FD06}" type="presOf" srcId="{650E6303-C5FB-4567-8C51-627CCDF7D511}" destId="{D0AEC188-4C4B-460C-880D-CC8E949A55D8}" srcOrd="0" destOrd="0" presId="urn:microsoft.com/office/officeart/2017/3/layout/DropPinTimeline"/>
    <dgm:cxn modelId="{627B1DDA-D82E-4EBF-847C-320AF589BB5A}" srcId="{749DE24B-984B-4BC3-A751-56726DE1D413}" destId="{1FEEFA92-CF59-42EA-8BE4-8879A415D14E}" srcOrd="2" destOrd="0" parTransId="{0DEF7EFA-E0B1-48FE-8725-BA48FD8DEED4}" sibTransId="{4A932039-9741-4C18-82A4-39D830944C85}"/>
    <dgm:cxn modelId="{BF583BDA-403F-4963-AB71-BA055505231E}" srcId="{749DE24B-984B-4BC3-A751-56726DE1D413}" destId="{F2119C11-F62C-4A71-B332-9528354BB462}" srcOrd="1" destOrd="0" parTransId="{CD3FBB72-DE1F-4AB1-829D-6291F5E7DAE0}" sibTransId="{954E8E80-EC0F-4A5F-A2AC-2F6136C1D763}"/>
    <dgm:cxn modelId="{E2A9AFDF-9742-46BF-9918-4A9465CB0304}" type="presOf" srcId="{1C888D92-6C7B-41F9-A6F0-B6C078EE0A72}" destId="{2635D416-AE76-466A-8E46-0743C73EB457}" srcOrd="0" destOrd="0" presId="urn:microsoft.com/office/officeart/2017/3/layout/DropPinTimeline"/>
    <dgm:cxn modelId="{B03643F0-6702-40CE-98BE-C7C27E4FEDDF}" srcId="{749DE24B-984B-4BC3-A751-56726DE1D413}" destId="{F08AA870-8610-4CE3-8D48-68BFBB151AAF}" srcOrd="0" destOrd="0" parTransId="{030B41B3-9535-4CD7-960F-CCA37A8F5DF0}" sibTransId="{72375872-D915-4060-AFE7-378268387104}"/>
    <dgm:cxn modelId="{F4900CFE-4000-482A-9C2C-00040EDCAE9B}" type="presOf" srcId="{030FDF65-D0DF-4C0E-A330-0C9B12A6BED7}" destId="{1942815E-8157-4A12-83F8-DEB72F8360CD}" srcOrd="0" destOrd="0" presId="urn:microsoft.com/office/officeart/2017/3/layout/DropPinTimeline"/>
    <dgm:cxn modelId="{B2CE686A-D5DB-4060-9486-1ACC2C665D92}" type="presParOf" srcId="{12275D2B-9022-4EC0-98AD-284C876B708A}" destId="{685056F6-0B61-4E41-9673-81329F1CDD5A}" srcOrd="0" destOrd="0" presId="urn:microsoft.com/office/officeart/2017/3/layout/DropPinTimeline"/>
    <dgm:cxn modelId="{2705AF38-9045-40B4-92DB-0801D6C4D006}" type="presParOf" srcId="{12275D2B-9022-4EC0-98AD-284C876B708A}" destId="{A2A27BDC-9AFE-40E7-83A4-D71767FC4536}" srcOrd="1" destOrd="0" presId="urn:microsoft.com/office/officeart/2017/3/layout/DropPinTimeline"/>
    <dgm:cxn modelId="{2544C4C1-B1B2-4C6D-941B-AA1EB85BCEE4}" type="presParOf" srcId="{A2A27BDC-9AFE-40E7-83A4-D71767FC4536}" destId="{34887ACB-BAA3-4908-87CC-14BCC29E713F}" srcOrd="0" destOrd="0" presId="urn:microsoft.com/office/officeart/2017/3/layout/DropPinTimeline"/>
    <dgm:cxn modelId="{DE005225-8B4C-4673-AA0A-8C6F9E8C8C44}" type="presParOf" srcId="{34887ACB-BAA3-4908-87CC-14BCC29E713F}" destId="{CEA0346C-78E1-4F26-8185-CE2B970597FB}" srcOrd="0" destOrd="0" presId="urn:microsoft.com/office/officeart/2017/3/layout/DropPinTimeline"/>
    <dgm:cxn modelId="{1E4EA75B-59E3-4E27-83C1-15837AF6ED86}" type="presParOf" srcId="{34887ACB-BAA3-4908-87CC-14BCC29E713F}" destId="{4CE50CFF-5AA7-4883-82AA-E3DBCB59BF36}" srcOrd="1" destOrd="0" presId="urn:microsoft.com/office/officeart/2017/3/layout/DropPinTimeline"/>
    <dgm:cxn modelId="{947EA524-88C7-4014-9A68-4ACE01CF41DF}" type="presParOf" srcId="{4CE50CFF-5AA7-4883-82AA-E3DBCB59BF36}" destId="{7CF00209-DCDD-4BFD-85DC-C05558B071E0}" srcOrd="0" destOrd="0" presId="urn:microsoft.com/office/officeart/2017/3/layout/DropPinTimeline"/>
    <dgm:cxn modelId="{B35FF43A-4EC8-4932-A065-A47F437F84A2}" type="presParOf" srcId="{4CE50CFF-5AA7-4883-82AA-E3DBCB59BF36}" destId="{83EA83D3-3C68-4E4F-AAF6-48A58340EE83}" srcOrd="1" destOrd="0" presId="urn:microsoft.com/office/officeart/2017/3/layout/DropPinTimeline"/>
    <dgm:cxn modelId="{F3D8ACFE-2667-44C6-9D36-4475FF8D5D76}" type="presParOf" srcId="{34887ACB-BAA3-4908-87CC-14BCC29E713F}" destId="{DFD01642-E134-40B1-BA88-E1966C37ABD7}" srcOrd="2" destOrd="0" presId="urn:microsoft.com/office/officeart/2017/3/layout/DropPinTimeline"/>
    <dgm:cxn modelId="{18B33B9E-1843-47CB-9B30-73F36B477C97}" type="presParOf" srcId="{34887ACB-BAA3-4908-87CC-14BCC29E713F}" destId="{84B41238-12B0-4922-98CB-DB2630D2CFEC}" srcOrd="3" destOrd="0" presId="urn:microsoft.com/office/officeart/2017/3/layout/DropPinTimeline"/>
    <dgm:cxn modelId="{544293F1-D76B-4213-A0F7-6E4F3AEF7F1A}" type="presParOf" srcId="{34887ACB-BAA3-4908-87CC-14BCC29E713F}" destId="{AE6D4426-A765-4A83-B6C8-1C9555972855}" srcOrd="4" destOrd="0" presId="urn:microsoft.com/office/officeart/2017/3/layout/DropPinTimeline"/>
    <dgm:cxn modelId="{8ACC4B39-1189-4105-961C-25695AB0F57B}" type="presParOf" srcId="{34887ACB-BAA3-4908-87CC-14BCC29E713F}" destId="{0695E78E-3E18-418A-AE14-E91E9F8859E0}" srcOrd="5" destOrd="0" presId="urn:microsoft.com/office/officeart/2017/3/layout/DropPinTimeline"/>
    <dgm:cxn modelId="{3E17A2D1-81E5-4CBD-AC8E-18C9FFC1E4B7}" type="presParOf" srcId="{A2A27BDC-9AFE-40E7-83A4-D71767FC4536}" destId="{98F86644-9E6D-4ED1-A65E-98DF5C7B38AB}" srcOrd="1" destOrd="0" presId="urn:microsoft.com/office/officeart/2017/3/layout/DropPinTimeline"/>
    <dgm:cxn modelId="{9E80813E-BAE1-4511-BB31-7F1B6096E062}" type="presParOf" srcId="{A2A27BDC-9AFE-40E7-83A4-D71767FC4536}" destId="{A228DFFC-925D-4407-BAA9-3E5DD99BDC62}" srcOrd="2" destOrd="0" presId="urn:microsoft.com/office/officeart/2017/3/layout/DropPinTimeline"/>
    <dgm:cxn modelId="{F05BAEAD-3C96-466C-905F-16F376D1ACF4}" type="presParOf" srcId="{A228DFFC-925D-4407-BAA9-3E5DD99BDC62}" destId="{DA0995D8-2F64-40AB-BF85-00555AFF97C9}" srcOrd="0" destOrd="0" presId="urn:microsoft.com/office/officeart/2017/3/layout/DropPinTimeline"/>
    <dgm:cxn modelId="{C235A4B0-162B-4CEB-A469-3392457658AA}" type="presParOf" srcId="{A228DFFC-925D-4407-BAA9-3E5DD99BDC62}" destId="{7A15D145-67D5-4372-9968-B2625B7919AA}" srcOrd="1" destOrd="0" presId="urn:microsoft.com/office/officeart/2017/3/layout/DropPinTimeline"/>
    <dgm:cxn modelId="{7DC98692-2585-4294-8EFA-747751E45DD8}" type="presParOf" srcId="{7A15D145-67D5-4372-9968-B2625B7919AA}" destId="{F279047B-A7E2-462C-B6AB-197A9F031118}" srcOrd="0" destOrd="0" presId="urn:microsoft.com/office/officeart/2017/3/layout/DropPinTimeline"/>
    <dgm:cxn modelId="{FA2EB416-047A-4C8B-BEEE-7E2BD70DBB18}" type="presParOf" srcId="{7A15D145-67D5-4372-9968-B2625B7919AA}" destId="{99890744-9D1D-475A-8993-84D04B57DF99}" srcOrd="1" destOrd="0" presId="urn:microsoft.com/office/officeart/2017/3/layout/DropPinTimeline"/>
    <dgm:cxn modelId="{E0B666B5-ECFF-4F25-954D-1579E85F061E}" type="presParOf" srcId="{A228DFFC-925D-4407-BAA9-3E5DD99BDC62}" destId="{6904CE46-78AF-4C23-BF77-785751C4A8CA}" srcOrd="2" destOrd="0" presId="urn:microsoft.com/office/officeart/2017/3/layout/DropPinTimeline"/>
    <dgm:cxn modelId="{E6818D16-1C39-4914-B1BC-40EB4F76395F}" type="presParOf" srcId="{A228DFFC-925D-4407-BAA9-3E5DD99BDC62}" destId="{0840B4C9-3EFD-4196-8A0C-291AD202D2A5}" srcOrd="3" destOrd="0" presId="urn:microsoft.com/office/officeart/2017/3/layout/DropPinTimeline"/>
    <dgm:cxn modelId="{124281C7-E344-4BF6-98C7-2098855D1304}" type="presParOf" srcId="{A228DFFC-925D-4407-BAA9-3E5DD99BDC62}" destId="{A121B4C5-4CC4-47A9-9155-88B077E0D8FD}" srcOrd="4" destOrd="0" presId="urn:microsoft.com/office/officeart/2017/3/layout/DropPinTimeline"/>
    <dgm:cxn modelId="{A7D13C0E-7DC0-4F05-9FEB-EF9FA51D5E60}" type="presParOf" srcId="{A228DFFC-925D-4407-BAA9-3E5DD99BDC62}" destId="{9DE2BAAE-95E1-48A0-BB91-0149B6E79FAA}" srcOrd="5" destOrd="0" presId="urn:microsoft.com/office/officeart/2017/3/layout/DropPinTimeline"/>
    <dgm:cxn modelId="{13D4F2B1-852D-4FF5-B2AD-0F704B5EB0AC}" type="presParOf" srcId="{A2A27BDC-9AFE-40E7-83A4-D71767FC4536}" destId="{8CA0E6D9-9BFE-4205-8BE9-08706057B4EB}" srcOrd="3" destOrd="0" presId="urn:microsoft.com/office/officeart/2017/3/layout/DropPinTimeline"/>
    <dgm:cxn modelId="{FEF351DE-C28B-4F9A-A324-4138E02479DD}" type="presParOf" srcId="{A2A27BDC-9AFE-40E7-83A4-D71767FC4536}" destId="{26137B64-9BBC-4E6F-97DA-77EF4A817C71}" srcOrd="4" destOrd="0" presId="urn:microsoft.com/office/officeart/2017/3/layout/DropPinTimeline"/>
    <dgm:cxn modelId="{D88E42A8-7805-44F9-B98A-D709FE2B0E99}" type="presParOf" srcId="{26137B64-9BBC-4E6F-97DA-77EF4A817C71}" destId="{005071E2-3308-4C7B-948F-5BDD86CAB05E}" srcOrd="0" destOrd="0" presId="urn:microsoft.com/office/officeart/2017/3/layout/DropPinTimeline"/>
    <dgm:cxn modelId="{02425B09-140F-41A8-9A4E-30A0EEDB84CA}" type="presParOf" srcId="{26137B64-9BBC-4E6F-97DA-77EF4A817C71}" destId="{ED938617-529B-45A6-B320-D88424A7EBA9}" srcOrd="1" destOrd="0" presId="urn:microsoft.com/office/officeart/2017/3/layout/DropPinTimeline"/>
    <dgm:cxn modelId="{8473CD8B-A6C0-4BCA-819D-82228080E16C}" type="presParOf" srcId="{ED938617-529B-45A6-B320-D88424A7EBA9}" destId="{B6E196DD-1C44-45D5-9FA2-D365AFF7C851}" srcOrd="0" destOrd="0" presId="urn:microsoft.com/office/officeart/2017/3/layout/DropPinTimeline"/>
    <dgm:cxn modelId="{2AC7A5B9-D13D-48FA-8A99-21932CE8EBDE}" type="presParOf" srcId="{ED938617-529B-45A6-B320-D88424A7EBA9}" destId="{818873CE-4E56-42FC-9A94-9B22FDAE0951}" srcOrd="1" destOrd="0" presId="urn:microsoft.com/office/officeart/2017/3/layout/DropPinTimeline"/>
    <dgm:cxn modelId="{0D2C70D4-AC9E-4FA9-94A9-364363F4A61D}" type="presParOf" srcId="{26137B64-9BBC-4E6F-97DA-77EF4A817C71}" destId="{B3866A93-843D-4382-A08B-C997A88060ED}" srcOrd="2" destOrd="0" presId="urn:microsoft.com/office/officeart/2017/3/layout/DropPinTimeline"/>
    <dgm:cxn modelId="{BD199E1F-706D-4FCE-8AFA-3A0AB7B9A535}" type="presParOf" srcId="{26137B64-9BBC-4E6F-97DA-77EF4A817C71}" destId="{B522E811-0E52-4FF2-8207-8B2D9E0D65A8}" srcOrd="3" destOrd="0" presId="urn:microsoft.com/office/officeart/2017/3/layout/DropPinTimeline"/>
    <dgm:cxn modelId="{75431B50-7989-432C-ABBA-F8CA67213805}" type="presParOf" srcId="{26137B64-9BBC-4E6F-97DA-77EF4A817C71}" destId="{7776B06E-354E-425E-B446-40A5B99E30CD}" srcOrd="4" destOrd="0" presId="urn:microsoft.com/office/officeart/2017/3/layout/DropPinTimeline"/>
    <dgm:cxn modelId="{81BFEBE9-4E86-40DE-A841-B276B38D9380}" type="presParOf" srcId="{26137B64-9BBC-4E6F-97DA-77EF4A817C71}" destId="{18B81FD4-1511-4D8F-AE35-E1470169D0BE}" srcOrd="5" destOrd="0" presId="urn:microsoft.com/office/officeart/2017/3/layout/DropPinTimeline"/>
    <dgm:cxn modelId="{DC7402E5-585A-415A-98B7-F67D022235D3}" type="presParOf" srcId="{A2A27BDC-9AFE-40E7-83A4-D71767FC4536}" destId="{2838ECF0-2B28-40ED-87D2-CE59D5F3CDCD}" srcOrd="5" destOrd="0" presId="urn:microsoft.com/office/officeart/2017/3/layout/DropPinTimeline"/>
    <dgm:cxn modelId="{CA8A1331-8322-4F94-A102-A1EF956A47FD}" type="presParOf" srcId="{A2A27BDC-9AFE-40E7-83A4-D71767FC4536}" destId="{BFFD2C6A-D071-4279-891F-C8C51E354C52}" srcOrd="6" destOrd="0" presId="urn:microsoft.com/office/officeart/2017/3/layout/DropPinTimeline"/>
    <dgm:cxn modelId="{3312E4F2-9F49-466C-A190-A569F5699543}" type="presParOf" srcId="{BFFD2C6A-D071-4279-891F-C8C51E354C52}" destId="{180103E3-1293-4E85-B18B-60D8EDEE3586}" srcOrd="0" destOrd="0" presId="urn:microsoft.com/office/officeart/2017/3/layout/DropPinTimeline"/>
    <dgm:cxn modelId="{F27DCE82-6309-44AD-9513-C9778B0E3413}" type="presParOf" srcId="{BFFD2C6A-D071-4279-891F-C8C51E354C52}" destId="{9D6453B5-4C47-41C8-8AE5-0F3DEC13D417}" srcOrd="1" destOrd="0" presId="urn:microsoft.com/office/officeart/2017/3/layout/DropPinTimeline"/>
    <dgm:cxn modelId="{5607784E-B12E-4B55-BAF5-94626AEE4642}" type="presParOf" srcId="{9D6453B5-4C47-41C8-8AE5-0F3DEC13D417}" destId="{A611F1E2-4295-4E3F-8BAA-0E0ADE7C864C}" srcOrd="0" destOrd="0" presId="urn:microsoft.com/office/officeart/2017/3/layout/DropPinTimeline"/>
    <dgm:cxn modelId="{8D7BA318-FF89-411C-B35B-F76B7E957594}" type="presParOf" srcId="{9D6453B5-4C47-41C8-8AE5-0F3DEC13D417}" destId="{2192D240-81EE-4C0C-A117-2DACFDC560A6}" srcOrd="1" destOrd="0" presId="urn:microsoft.com/office/officeart/2017/3/layout/DropPinTimeline"/>
    <dgm:cxn modelId="{F6C8E701-1F86-4FD1-8EF7-DFFC32368158}" type="presParOf" srcId="{BFFD2C6A-D071-4279-891F-C8C51E354C52}" destId="{044A5479-A0F2-4178-B920-2E9C1751B25F}" srcOrd="2" destOrd="0" presId="urn:microsoft.com/office/officeart/2017/3/layout/DropPinTimeline"/>
    <dgm:cxn modelId="{EDAF60F1-FC47-4CC4-9E74-CAFDE3EDE368}" type="presParOf" srcId="{BFFD2C6A-D071-4279-891F-C8C51E354C52}" destId="{872DCEB3-4620-4196-A361-0CAB89345F88}" srcOrd="3" destOrd="0" presId="urn:microsoft.com/office/officeart/2017/3/layout/DropPinTimeline"/>
    <dgm:cxn modelId="{AC04BA5A-6E02-4948-B495-A970752E9656}" type="presParOf" srcId="{BFFD2C6A-D071-4279-891F-C8C51E354C52}" destId="{00F5B237-BF2D-40CF-B073-10FE29A7CE60}" srcOrd="4" destOrd="0" presId="urn:microsoft.com/office/officeart/2017/3/layout/DropPinTimeline"/>
    <dgm:cxn modelId="{0B1F1993-AD97-4565-901A-E3075F083D75}" type="presParOf" srcId="{BFFD2C6A-D071-4279-891F-C8C51E354C52}" destId="{3308A8E6-438D-466A-B71A-2704D697B2D4}" srcOrd="5" destOrd="0" presId="urn:microsoft.com/office/officeart/2017/3/layout/DropPinTimeline"/>
    <dgm:cxn modelId="{5A9ED62A-E43B-4137-B5C3-D8C8C722463C}" type="presParOf" srcId="{A2A27BDC-9AFE-40E7-83A4-D71767FC4536}" destId="{23D9B8C0-4759-4E0A-9173-FCFAAA85C27D}" srcOrd="7" destOrd="0" presId="urn:microsoft.com/office/officeart/2017/3/layout/DropPinTimeline"/>
    <dgm:cxn modelId="{C987BABF-5CAC-4EC3-8612-EB3A08CC5595}" type="presParOf" srcId="{A2A27BDC-9AFE-40E7-83A4-D71767FC4536}" destId="{7CF76BE1-9360-4510-B6F3-A78220427194}" srcOrd="8" destOrd="0" presId="urn:microsoft.com/office/officeart/2017/3/layout/DropPinTimeline"/>
    <dgm:cxn modelId="{3957E4FD-E006-4301-A6B7-A66522CC9975}" type="presParOf" srcId="{7CF76BE1-9360-4510-B6F3-A78220427194}" destId="{F914FEF8-306D-4E03-914B-81685F2DC352}" srcOrd="0" destOrd="0" presId="urn:microsoft.com/office/officeart/2017/3/layout/DropPinTimeline"/>
    <dgm:cxn modelId="{969507B0-65B1-4C69-BBE6-227EBB4F7DD5}" type="presParOf" srcId="{7CF76BE1-9360-4510-B6F3-A78220427194}" destId="{76B84822-06A3-4B5D-ADC1-08704B9433EC}" srcOrd="1" destOrd="0" presId="urn:microsoft.com/office/officeart/2017/3/layout/DropPinTimeline"/>
    <dgm:cxn modelId="{73B0DC96-6277-43F4-9C0B-FD2D8041EFD8}" type="presParOf" srcId="{76B84822-06A3-4B5D-ADC1-08704B9433EC}" destId="{6C262CF3-0F56-4157-AA12-567B82C01BFF}" srcOrd="0" destOrd="0" presId="urn:microsoft.com/office/officeart/2017/3/layout/DropPinTimeline"/>
    <dgm:cxn modelId="{630E8BE7-F307-4302-8CE5-4355A0C16053}" type="presParOf" srcId="{76B84822-06A3-4B5D-ADC1-08704B9433EC}" destId="{2C0A12D1-46D7-4041-A05B-EC9729A4A54D}" srcOrd="1" destOrd="0" presId="urn:microsoft.com/office/officeart/2017/3/layout/DropPinTimeline"/>
    <dgm:cxn modelId="{0D4FE3F5-D282-44BF-8D70-21CEFB86E8D0}" type="presParOf" srcId="{7CF76BE1-9360-4510-B6F3-A78220427194}" destId="{74111FB7-973B-49BE-8E9A-6AE056E6FAE8}" srcOrd="2" destOrd="0" presId="urn:microsoft.com/office/officeart/2017/3/layout/DropPinTimeline"/>
    <dgm:cxn modelId="{9A841618-5F5D-4311-AE4A-53439BD0E64B}" type="presParOf" srcId="{7CF76BE1-9360-4510-B6F3-A78220427194}" destId="{D0AEC188-4C4B-460C-880D-CC8E949A55D8}" srcOrd="3" destOrd="0" presId="urn:microsoft.com/office/officeart/2017/3/layout/DropPinTimeline"/>
    <dgm:cxn modelId="{CF8A5D7E-F7B8-49D1-86D4-33A521869F1D}" type="presParOf" srcId="{7CF76BE1-9360-4510-B6F3-A78220427194}" destId="{C36D7F5D-0263-4A31-B404-BC6D6C11C960}" srcOrd="4" destOrd="0" presId="urn:microsoft.com/office/officeart/2017/3/layout/DropPinTimeline"/>
    <dgm:cxn modelId="{8E54BBDA-46E5-477C-AB33-C0BB6B45129D}" type="presParOf" srcId="{7CF76BE1-9360-4510-B6F3-A78220427194}" destId="{99B85B1F-3B3E-4EC0-867F-E3844A88CF52}" srcOrd="5" destOrd="0" presId="urn:microsoft.com/office/officeart/2017/3/layout/DropPinTimeline"/>
    <dgm:cxn modelId="{AE39D245-90D3-415C-BD3E-7CE036DB80F6}" type="presParOf" srcId="{A2A27BDC-9AFE-40E7-83A4-D71767FC4536}" destId="{96964EE9-A00E-4F28-BBE4-36BA8B6A307F}" srcOrd="9" destOrd="0" presId="urn:microsoft.com/office/officeart/2017/3/layout/DropPinTimeline"/>
    <dgm:cxn modelId="{4791F65B-98AB-46F6-8FBB-AA0F766C6F71}" type="presParOf" srcId="{A2A27BDC-9AFE-40E7-83A4-D71767FC4536}" destId="{C08F03AB-C75B-4A1F-914E-1AEBF5531B7E}" srcOrd="10" destOrd="0" presId="urn:microsoft.com/office/officeart/2017/3/layout/DropPinTimeline"/>
    <dgm:cxn modelId="{96029A50-AFF3-44F7-9D9A-79DAC676E4A5}" type="presParOf" srcId="{C08F03AB-C75B-4A1F-914E-1AEBF5531B7E}" destId="{CBF2D1BE-9806-4424-BA89-71D200414EAB}" srcOrd="0" destOrd="0" presId="urn:microsoft.com/office/officeart/2017/3/layout/DropPinTimeline"/>
    <dgm:cxn modelId="{AF0CD9BA-428E-4C3A-A9F3-37986FE27012}" type="presParOf" srcId="{C08F03AB-C75B-4A1F-914E-1AEBF5531B7E}" destId="{70D580F1-2C96-4C7B-B2FF-0194ECFF446B}" srcOrd="1" destOrd="0" presId="urn:microsoft.com/office/officeart/2017/3/layout/DropPinTimeline"/>
    <dgm:cxn modelId="{DFFE89FD-8B4E-4D5A-A8D5-9AC1A1F4B90C}" type="presParOf" srcId="{70D580F1-2C96-4C7B-B2FF-0194ECFF446B}" destId="{ED1A3C24-D7F8-4926-AD32-5A8A36A065E4}" srcOrd="0" destOrd="0" presId="urn:microsoft.com/office/officeart/2017/3/layout/DropPinTimeline"/>
    <dgm:cxn modelId="{EE39785D-9662-413F-B6B8-15C6B3518524}" type="presParOf" srcId="{70D580F1-2C96-4C7B-B2FF-0194ECFF446B}" destId="{C98344D0-25ED-4769-A4F3-004A58A43AB9}" srcOrd="1" destOrd="0" presId="urn:microsoft.com/office/officeart/2017/3/layout/DropPinTimeline"/>
    <dgm:cxn modelId="{8D8E8F3E-C012-48AD-873B-C897874F9169}" type="presParOf" srcId="{C08F03AB-C75B-4A1F-914E-1AEBF5531B7E}" destId="{D47476B6-63FD-4BCC-9CBE-9FA9E60A62A1}" srcOrd="2" destOrd="0" presId="urn:microsoft.com/office/officeart/2017/3/layout/DropPinTimeline"/>
    <dgm:cxn modelId="{2D3F3808-886A-4862-94F6-92F9CB9AAB5A}" type="presParOf" srcId="{C08F03AB-C75B-4A1F-914E-1AEBF5531B7E}" destId="{1942815E-8157-4A12-83F8-DEB72F8360CD}" srcOrd="3" destOrd="0" presId="urn:microsoft.com/office/officeart/2017/3/layout/DropPinTimeline"/>
    <dgm:cxn modelId="{2A2FC6AC-8E1F-4145-B479-BFA59DB85172}" type="presParOf" srcId="{C08F03AB-C75B-4A1F-914E-1AEBF5531B7E}" destId="{AAB96846-491D-46F6-9E51-A42D23A63ADC}" srcOrd="4" destOrd="0" presId="urn:microsoft.com/office/officeart/2017/3/layout/DropPinTimeline"/>
    <dgm:cxn modelId="{92EEED6E-8B35-41DC-AA77-E72761797888}" type="presParOf" srcId="{C08F03AB-C75B-4A1F-914E-1AEBF5531B7E}" destId="{E35527B6-EFC0-4820-8B0E-AE01276DB406}" srcOrd="5" destOrd="0" presId="urn:microsoft.com/office/officeart/2017/3/layout/DropPinTimeline"/>
    <dgm:cxn modelId="{D301FC00-4B7B-41B4-9CB5-85E6CF8E3CD6}" type="presParOf" srcId="{A2A27BDC-9AFE-40E7-83A4-D71767FC4536}" destId="{471BA4ED-1009-404E-A75A-7B8A939A43A6}" srcOrd="11" destOrd="0" presId="urn:microsoft.com/office/officeart/2017/3/layout/DropPinTimeline"/>
    <dgm:cxn modelId="{FC8866BB-53FE-4F12-9547-BD073E5D0B63}" type="presParOf" srcId="{A2A27BDC-9AFE-40E7-83A4-D71767FC4536}" destId="{CDE33705-5D73-433C-94CF-6DDF94C6490B}" srcOrd="12" destOrd="0" presId="urn:microsoft.com/office/officeart/2017/3/layout/DropPinTimeline"/>
    <dgm:cxn modelId="{CC96C7B4-C2C2-4A7B-A7D2-0DA4292C0168}" type="presParOf" srcId="{CDE33705-5D73-433C-94CF-6DDF94C6490B}" destId="{8E16EEDC-AA8A-4742-9415-3601926D5134}" srcOrd="0" destOrd="0" presId="urn:microsoft.com/office/officeart/2017/3/layout/DropPinTimeline"/>
    <dgm:cxn modelId="{A0042ECD-E653-407C-B044-2A726246FF24}" type="presParOf" srcId="{CDE33705-5D73-433C-94CF-6DDF94C6490B}" destId="{76DDD597-A398-4A92-895B-859091A21F0F}" srcOrd="1" destOrd="0" presId="urn:microsoft.com/office/officeart/2017/3/layout/DropPinTimeline"/>
    <dgm:cxn modelId="{F7C8DDEA-F839-4116-86B4-BBA017DBD535}" type="presParOf" srcId="{76DDD597-A398-4A92-895B-859091A21F0F}" destId="{A5C5BE40-9886-4DD3-A8AB-2235D8F32466}" srcOrd="0" destOrd="0" presId="urn:microsoft.com/office/officeart/2017/3/layout/DropPinTimeline"/>
    <dgm:cxn modelId="{C410A490-7558-42F1-A2E6-3E57F8EC3A2B}" type="presParOf" srcId="{76DDD597-A398-4A92-895B-859091A21F0F}" destId="{1179FEE6-0823-400A-99CC-8B9B013D6782}" srcOrd="1" destOrd="0" presId="urn:microsoft.com/office/officeart/2017/3/layout/DropPinTimeline"/>
    <dgm:cxn modelId="{B9AEEA6D-0F44-4FD9-AAC7-0D8CF483B6A7}" type="presParOf" srcId="{CDE33705-5D73-433C-94CF-6DDF94C6490B}" destId="{2635D416-AE76-466A-8E46-0743C73EB457}" srcOrd="2" destOrd="0" presId="urn:microsoft.com/office/officeart/2017/3/layout/DropPinTimeline"/>
    <dgm:cxn modelId="{C9BA0A16-78A3-42EC-AA8C-2190AD74BD58}" type="presParOf" srcId="{CDE33705-5D73-433C-94CF-6DDF94C6490B}" destId="{489670D4-53B1-44DB-9F9F-C45A63EE7BFE}" srcOrd="3" destOrd="0" presId="urn:microsoft.com/office/officeart/2017/3/layout/DropPinTimeline"/>
    <dgm:cxn modelId="{EE6747C8-400B-45A0-93CE-99B2D1815AEC}" type="presParOf" srcId="{CDE33705-5D73-433C-94CF-6DDF94C6490B}" destId="{7D05D9A0-43BA-4873-B4BA-E4ECEE4DB821}" srcOrd="4" destOrd="0" presId="urn:microsoft.com/office/officeart/2017/3/layout/DropPinTimeline"/>
    <dgm:cxn modelId="{1AAB61C0-C860-4E29-8C30-413FDD9B1BEE}" type="presParOf" srcId="{CDE33705-5D73-433C-94CF-6DDF94C6490B}" destId="{C8F70E37-2630-446D-8C6C-AFC0AA9C2D81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2DB0B-C125-4F84-9E6C-BA61FFAE09AD}">
      <dsp:nvSpPr>
        <dsp:cNvPr id="0" name=""/>
        <dsp:cNvSpPr/>
      </dsp:nvSpPr>
      <dsp:spPr>
        <a:xfrm>
          <a:off x="0" y="1893040"/>
          <a:ext cx="10058399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639591-74B0-4E0B-B4AF-85EDC6133F7D}">
      <dsp:nvSpPr>
        <dsp:cNvPr id="0" name=""/>
        <dsp:cNvSpPr/>
      </dsp:nvSpPr>
      <dsp:spPr>
        <a:xfrm rot="8100000">
          <a:off x="62678" y="436271"/>
          <a:ext cx="278424" cy="278424"/>
        </a:xfrm>
        <a:prstGeom prst="teardrop">
          <a:avLst>
            <a:gd name="adj" fmla="val 1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2491F3-833B-4504-B929-36DAB02A1C8F}">
      <dsp:nvSpPr>
        <dsp:cNvPr id="0" name=""/>
        <dsp:cNvSpPr/>
      </dsp:nvSpPr>
      <dsp:spPr>
        <a:xfrm>
          <a:off x="93609" y="467202"/>
          <a:ext cx="216563" cy="21656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6C5F47-3E18-4EFB-AA2D-0B0FFFF13B98}">
      <dsp:nvSpPr>
        <dsp:cNvPr id="0" name=""/>
        <dsp:cNvSpPr/>
      </dsp:nvSpPr>
      <dsp:spPr>
        <a:xfrm>
          <a:off x="398767" y="772360"/>
          <a:ext cx="2786594" cy="1120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 Sends Email to all category manager with the day’s company revenue</a:t>
          </a:r>
        </a:p>
      </dsp:txBody>
      <dsp:txXfrm>
        <a:off x="398767" y="772360"/>
        <a:ext cx="2786594" cy="1120679"/>
      </dsp:txXfrm>
    </dsp:sp>
    <dsp:sp modelId="{C8D35942-D56F-45F9-A7C8-784020AF653E}">
      <dsp:nvSpPr>
        <dsp:cNvPr id="0" name=""/>
        <dsp:cNvSpPr/>
      </dsp:nvSpPr>
      <dsp:spPr>
        <a:xfrm>
          <a:off x="398767" y="378607"/>
          <a:ext cx="2786594" cy="393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9:00 AM</a:t>
          </a:r>
        </a:p>
      </dsp:txBody>
      <dsp:txXfrm>
        <a:off x="398767" y="378607"/>
        <a:ext cx="2786594" cy="393752"/>
      </dsp:txXfrm>
    </dsp:sp>
    <dsp:sp modelId="{0FDCBAC6-52C3-4240-8930-C8F13B3D40FF}">
      <dsp:nvSpPr>
        <dsp:cNvPr id="0" name=""/>
        <dsp:cNvSpPr/>
      </dsp:nvSpPr>
      <dsp:spPr>
        <a:xfrm>
          <a:off x="201890" y="772360"/>
          <a:ext cx="0" cy="1120679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EB3370-36CC-4C00-B94F-F7E0E5626C5A}">
      <dsp:nvSpPr>
        <dsp:cNvPr id="0" name=""/>
        <dsp:cNvSpPr/>
      </dsp:nvSpPr>
      <dsp:spPr>
        <a:xfrm>
          <a:off x="165762" y="1857602"/>
          <a:ext cx="70875" cy="708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F62663-AC48-471F-8089-65A0BC51C39E}">
      <dsp:nvSpPr>
        <dsp:cNvPr id="0" name=""/>
        <dsp:cNvSpPr/>
      </dsp:nvSpPr>
      <dsp:spPr>
        <a:xfrm rot="18900000">
          <a:off x="1735435" y="3071383"/>
          <a:ext cx="278424" cy="278424"/>
        </a:xfrm>
        <a:prstGeom prst="teardrop">
          <a:avLst>
            <a:gd name="adj" fmla="val 115000"/>
          </a:avLst>
        </a:prstGeom>
        <a:solidFill>
          <a:schemeClr val="accent2">
            <a:hueOff val="-332956"/>
            <a:satOff val="-147"/>
            <a:lumOff val="392"/>
            <a:alphaOff val="0"/>
          </a:schemeClr>
        </a:solidFill>
        <a:ln w="15875" cap="flat" cmpd="sng" algn="ctr">
          <a:solidFill>
            <a:schemeClr val="accent2">
              <a:hueOff val="-332956"/>
              <a:satOff val="-147"/>
              <a:lumOff val="3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69CDA4-190E-455E-B8F3-1979F33697F8}">
      <dsp:nvSpPr>
        <dsp:cNvPr id="0" name=""/>
        <dsp:cNvSpPr/>
      </dsp:nvSpPr>
      <dsp:spPr>
        <a:xfrm>
          <a:off x="1766366" y="3102313"/>
          <a:ext cx="216563" cy="21656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950A14-0280-4916-878B-BC7BCAC47080}">
      <dsp:nvSpPr>
        <dsp:cNvPr id="0" name=""/>
        <dsp:cNvSpPr/>
      </dsp:nvSpPr>
      <dsp:spPr>
        <a:xfrm>
          <a:off x="2071524" y="1893040"/>
          <a:ext cx="2786594" cy="1120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category manager asks him to identify the reason for revenue drop</a:t>
          </a:r>
        </a:p>
      </dsp:txBody>
      <dsp:txXfrm>
        <a:off x="2071524" y="1893040"/>
        <a:ext cx="2786594" cy="1120679"/>
      </dsp:txXfrm>
    </dsp:sp>
    <dsp:sp modelId="{C58A8D91-BC16-46C4-B17B-74F85EF6F28D}">
      <dsp:nvSpPr>
        <dsp:cNvPr id="0" name=""/>
        <dsp:cNvSpPr/>
      </dsp:nvSpPr>
      <dsp:spPr>
        <a:xfrm>
          <a:off x="2071524" y="3013719"/>
          <a:ext cx="2786594" cy="393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10:00 AM</a:t>
          </a:r>
        </a:p>
      </dsp:txBody>
      <dsp:txXfrm>
        <a:off x="2071524" y="3013719"/>
        <a:ext cx="2786594" cy="393752"/>
      </dsp:txXfrm>
    </dsp:sp>
    <dsp:sp modelId="{36041EF8-DEAB-434D-9E68-DF34DF5895F7}">
      <dsp:nvSpPr>
        <dsp:cNvPr id="0" name=""/>
        <dsp:cNvSpPr/>
      </dsp:nvSpPr>
      <dsp:spPr>
        <a:xfrm>
          <a:off x="1874647" y="1893040"/>
          <a:ext cx="0" cy="1120679"/>
        </a:xfrm>
        <a:prstGeom prst="line">
          <a:avLst/>
        </a:prstGeom>
        <a:noFill/>
        <a:ln w="12700" cap="flat" cmpd="sng" algn="ctr">
          <a:solidFill>
            <a:schemeClr val="accent2">
              <a:hueOff val="-332956"/>
              <a:satOff val="-147"/>
              <a:lumOff val="392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CC59B6-1966-4C7D-AC9E-62A93EECA846}">
      <dsp:nvSpPr>
        <dsp:cNvPr id="0" name=""/>
        <dsp:cNvSpPr/>
      </dsp:nvSpPr>
      <dsp:spPr>
        <a:xfrm>
          <a:off x="1838519" y="1857602"/>
          <a:ext cx="70875" cy="70875"/>
        </a:xfrm>
        <a:prstGeom prst="ellipse">
          <a:avLst/>
        </a:prstGeom>
        <a:solidFill>
          <a:schemeClr val="accent2">
            <a:hueOff val="-332956"/>
            <a:satOff val="-147"/>
            <a:lumOff val="392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4E2340-5D31-4AF2-A308-432555EFEBC8}">
      <dsp:nvSpPr>
        <dsp:cNvPr id="0" name=""/>
        <dsp:cNvSpPr/>
      </dsp:nvSpPr>
      <dsp:spPr>
        <a:xfrm rot="8100000">
          <a:off x="3408192" y="436271"/>
          <a:ext cx="278424" cy="278424"/>
        </a:xfrm>
        <a:prstGeom prst="teardrop">
          <a:avLst>
            <a:gd name="adj" fmla="val 115000"/>
          </a:avLst>
        </a:prstGeom>
        <a:solidFill>
          <a:schemeClr val="accent2">
            <a:hueOff val="-665912"/>
            <a:satOff val="-293"/>
            <a:lumOff val="784"/>
            <a:alphaOff val="0"/>
          </a:schemeClr>
        </a:solidFill>
        <a:ln w="15875" cap="flat" cmpd="sng" algn="ctr">
          <a:solidFill>
            <a:schemeClr val="accent2">
              <a:hueOff val="-665912"/>
              <a:satOff val="-293"/>
              <a:lumOff val="7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019E78-2699-4CFA-9723-DB2D3B4796FF}">
      <dsp:nvSpPr>
        <dsp:cNvPr id="0" name=""/>
        <dsp:cNvSpPr/>
      </dsp:nvSpPr>
      <dsp:spPr>
        <a:xfrm>
          <a:off x="3439123" y="467202"/>
          <a:ext cx="216563" cy="21656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3BD494-D6A2-496B-AE49-24C3C60E1D46}">
      <dsp:nvSpPr>
        <dsp:cNvPr id="0" name=""/>
        <dsp:cNvSpPr/>
      </dsp:nvSpPr>
      <dsp:spPr>
        <a:xfrm>
          <a:off x="3744281" y="772360"/>
          <a:ext cx="2786594" cy="1120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Stupid technician pull three years record</a:t>
          </a:r>
        </a:p>
      </dsp:txBody>
      <dsp:txXfrm>
        <a:off x="3744281" y="772360"/>
        <a:ext cx="2786594" cy="1120679"/>
      </dsp:txXfrm>
    </dsp:sp>
    <dsp:sp modelId="{41062982-B789-4169-8117-B16337F74CD9}">
      <dsp:nvSpPr>
        <dsp:cNvPr id="0" name=""/>
        <dsp:cNvSpPr/>
      </dsp:nvSpPr>
      <dsp:spPr>
        <a:xfrm>
          <a:off x="3744281" y="378607"/>
          <a:ext cx="2786594" cy="393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11:00 AM</a:t>
          </a:r>
        </a:p>
      </dsp:txBody>
      <dsp:txXfrm>
        <a:off x="3744281" y="378607"/>
        <a:ext cx="2786594" cy="393752"/>
      </dsp:txXfrm>
    </dsp:sp>
    <dsp:sp modelId="{A6D08B0B-2AA6-407F-A0F3-7B74F4993A8D}">
      <dsp:nvSpPr>
        <dsp:cNvPr id="0" name=""/>
        <dsp:cNvSpPr/>
      </dsp:nvSpPr>
      <dsp:spPr>
        <a:xfrm>
          <a:off x="3547404" y="772360"/>
          <a:ext cx="0" cy="1120679"/>
        </a:xfrm>
        <a:prstGeom prst="line">
          <a:avLst/>
        </a:prstGeom>
        <a:noFill/>
        <a:ln w="12700" cap="flat" cmpd="sng" algn="ctr">
          <a:solidFill>
            <a:schemeClr val="accent2">
              <a:hueOff val="-665912"/>
              <a:satOff val="-293"/>
              <a:lumOff val="784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78B6E4-273E-4CD2-AB82-3F5D7626DDBC}">
      <dsp:nvSpPr>
        <dsp:cNvPr id="0" name=""/>
        <dsp:cNvSpPr/>
      </dsp:nvSpPr>
      <dsp:spPr>
        <a:xfrm>
          <a:off x="3511275" y="1857602"/>
          <a:ext cx="70875" cy="70875"/>
        </a:xfrm>
        <a:prstGeom prst="ellipse">
          <a:avLst/>
        </a:prstGeom>
        <a:solidFill>
          <a:schemeClr val="accent2">
            <a:hueOff val="-665912"/>
            <a:satOff val="-293"/>
            <a:lumOff val="784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3909DB-0038-45AE-8B4E-0B2DFCE21CE4}">
      <dsp:nvSpPr>
        <dsp:cNvPr id="0" name=""/>
        <dsp:cNvSpPr/>
      </dsp:nvSpPr>
      <dsp:spPr>
        <a:xfrm rot="18900000">
          <a:off x="5080949" y="3071383"/>
          <a:ext cx="278424" cy="278424"/>
        </a:xfrm>
        <a:prstGeom prst="teardrop">
          <a:avLst>
            <a:gd name="adj" fmla="val 115000"/>
          </a:avLst>
        </a:prstGeom>
        <a:solidFill>
          <a:schemeClr val="accent2">
            <a:hueOff val="-998868"/>
            <a:satOff val="-440"/>
            <a:lumOff val="1177"/>
            <a:alphaOff val="0"/>
          </a:schemeClr>
        </a:solidFill>
        <a:ln w="15875" cap="flat" cmpd="sng" algn="ctr">
          <a:solidFill>
            <a:schemeClr val="accent2">
              <a:hueOff val="-998868"/>
              <a:satOff val="-440"/>
              <a:lumOff val="1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D45AC4-3D62-481C-B32C-1154B9B978BF}">
      <dsp:nvSpPr>
        <dsp:cNvPr id="0" name=""/>
        <dsp:cNvSpPr/>
      </dsp:nvSpPr>
      <dsp:spPr>
        <a:xfrm>
          <a:off x="5111879" y="3102313"/>
          <a:ext cx="216563" cy="21656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000E24-056D-4986-BCE2-3657A15AB39A}">
      <dsp:nvSpPr>
        <dsp:cNvPr id="0" name=""/>
        <dsp:cNvSpPr/>
      </dsp:nvSpPr>
      <dsp:spPr>
        <a:xfrm>
          <a:off x="5417038" y="1893040"/>
          <a:ext cx="2786594" cy="1120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prepares a presentation with last weeks revenue performance</a:t>
          </a:r>
        </a:p>
      </dsp:txBody>
      <dsp:txXfrm>
        <a:off x="5417038" y="1893040"/>
        <a:ext cx="2786594" cy="1120679"/>
      </dsp:txXfrm>
    </dsp:sp>
    <dsp:sp modelId="{22C1C3BB-9575-4CD7-9741-69274DA67170}">
      <dsp:nvSpPr>
        <dsp:cNvPr id="0" name=""/>
        <dsp:cNvSpPr/>
      </dsp:nvSpPr>
      <dsp:spPr>
        <a:xfrm>
          <a:off x="5417038" y="3013719"/>
          <a:ext cx="2786594" cy="393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3:00 PM</a:t>
          </a:r>
        </a:p>
      </dsp:txBody>
      <dsp:txXfrm>
        <a:off x="5417038" y="3013719"/>
        <a:ext cx="2786594" cy="393752"/>
      </dsp:txXfrm>
    </dsp:sp>
    <dsp:sp modelId="{A881BFAF-12A5-426C-8C5A-04E1B9C7D49E}">
      <dsp:nvSpPr>
        <dsp:cNvPr id="0" name=""/>
        <dsp:cNvSpPr/>
      </dsp:nvSpPr>
      <dsp:spPr>
        <a:xfrm>
          <a:off x="5220161" y="1893040"/>
          <a:ext cx="0" cy="1120679"/>
        </a:xfrm>
        <a:prstGeom prst="line">
          <a:avLst/>
        </a:prstGeom>
        <a:noFill/>
        <a:ln w="12700" cap="flat" cmpd="sng" algn="ctr">
          <a:solidFill>
            <a:schemeClr val="accent2">
              <a:hueOff val="-998868"/>
              <a:satOff val="-440"/>
              <a:lumOff val="1177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B7D3A5-9478-4F69-95AB-826E933B6B4C}">
      <dsp:nvSpPr>
        <dsp:cNvPr id="0" name=""/>
        <dsp:cNvSpPr/>
      </dsp:nvSpPr>
      <dsp:spPr>
        <a:xfrm>
          <a:off x="5184032" y="1857602"/>
          <a:ext cx="70875" cy="70875"/>
        </a:xfrm>
        <a:prstGeom prst="ellipse">
          <a:avLst/>
        </a:prstGeom>
        <a:solidFill>
          <a:schemeClr val="accent2">
            <a:hueOff val="-998868"/>
            <a:satOff val="-440"/>
            <a:lumOff val="1177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6848A0-2B0A-4EB1-BE54-BE4A59AB9F35}">
      <dsp:nvSpPr>
        <dsp:cNvPr id="0" name=""/>
        <dsp:cNvSpPr/>
      </dsp:nvSpPr>
      <dsp:spPr>
        <a:xfrm rot="8100000">
          <a:off x="6753706" y="436271"/>
          <a:ext cx="278424" cy="278424"/>
        </a:xfrm>
        <a:prstGeom prst="teardrop">
          <a:avLst>
            <a:gd name="adj" fmla="val 115000"/>
          </a:avLst>
        </a:prstGeom>
        <a:solidFill>
          <a:schemeClr val="accent2">
            <a:hueOff val="-1331824"/>
            <a:satOff val="-586"/>
            <a:lumOff val="1569"/>
            <a:alphaOff val="0"/>
          </a:schemeClr>
        </a:solidFill>
        <a:ln w="15875" cap="flat" cmpd="sng" algn="ctr">
          <a:solidFill>
            <a:schemeClr val="accent2">
              <a:hueOff val="-1331824"/>
              <a:satOff val="-586"/>
              <a:lumOff val="15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E1D60E-24C8-4E94-981D-254F2077B2F6}">
      <dsp:nvSpPr>
        <dsp:cNvPr id="0" name=""/>
        <dsp:cNvSpPr/>
      </dsp:nvSpPr>
      <dsp:spPr>
        <a:xfrm>
          <a:off x="6784636" y="467202"/>
          <a:ext cx="216563" cy="21656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31B628-741D-415C-99DF-50C0B52438DE}">
      <dsp:nvSpPr>
        <dsp:cNvPr id="0" name=""/>
        <dsp:cNvSpPr/>
      </dsp:nvSpPr>
      <dsp:spPr>
        <a:xfrm>
          <a:off x="7089795" y="772360"/>
          <a:ext cx="2786594" cy="1120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 Presents the deck to the management</a:t>
          </a:r>
        </a:p>
      </dsp:txBody>
      <dsp:txXfrm>
        <a:off x="7089795" y="772360"/>
        <a:ext cx="2786594" cy="1120679"/>
      </dsp:txXfrm>
    </dsp:sp>
    <dsp:sp modelId="{D6ABF1F6-9A53-48CF-885C-BFA15B3330C6}">
      <dsp:nvSpPr>
        <dsp:cNvPr id="0" name=""/>
        <dsp:cNvSpPr/>
      </dsp:nvSpPr>
      <dsp:spPr>
        <a:xfrm>
          <a:off x="7089795" y="378607"/>
          <a:ext cx="2786594" cy="393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7:00 PM</a:t>
          </a:r>
        </a:p>
      </dsp:txBody>
      <dsp:txXfrm>
        <a:off x="7089795" y="378607"/>
        <a:ext cx="2786594" cy="393752"/>
      </dsp:txXfrm>
    </dsp:sp>
    <dsp:sp modelId="{6B011A31-E4DE-4E84-BC48-5C20D72B000E}">
      <dsp:nvSpPr>
        <dsp:cNvPr id="0" name=""/>
        <dsp:cNvSpPr/>
      </dsp:nvSpPr>
      <dsp:spPr>
        <a:xfrm>
          <a:off x="6892918" y="772360"/>
          <a:ext cx="0" cy="1120679"/>
        </a:xfrm>
        <a:prstGeom prst="line">
          <a:avLst/>
        </a:prstGeom>
        <a:noFill/>
        <a:ln w="12700" cap="flat" cmpd="sng" algn="ctr">
          <a:solidFill>
            <a:schemeClr val="accent2">
              <a:hueOff val="-1331824"/>
              <a:satOff val="-586"/>
              <a:lumOff val="1569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80530E-B99E-4792-95F9-BC08666AD150}">
      <dsp:nvSpPr>
        <dsp:cNvPr id="0" name=""/>
        <dsp:cNvSpPr/>
      </dsp:nvSpPr>
      <dsp:spPr>
        <a:xfrm>
          <a:off x="6856789" y="1857602"/>
          <a:ext cx="70875" cy="70875"/>
        </a:xfrm>
        <a:prstGeom prst="ellipse">
          <a:avLst/>
        </a:prstGeom>
        <a:solidFill>
          <a:schemeClr val="accent2">
            <a:hueOff val="-1331824"/>
            <a:satOff val="-586"/>
            <a:lumOff val="1569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5056F6-0B61-4E41-9673-81329F1CDD5A}">
      <dsp:nvSpPr>
        <dsp:cNvPr id="0" name=""/>
        <dsp:cNvSpPr/>
      </dsp:nvSpPr>
      <dsp:spPr>
        <a:xfrm>
          <a:off x="0" y="1893040"/>
          <a:ext cx="10058399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F00209-DCDD-4BFD-85DC-C05558B071E0}">
      <dsp:nvSpPr>
        <dsp:cNvPr id="0" name=""/>
        <dsp:cNvSpPr/>
      </dsp:nvSpPr>
      <dsp:spPr>
        <a:xfrm rot="8100000">
          <a:off x="59275" y="436271"/>
          <a:ext cx="278424" cy="278424"/>
        </a:xfrm>
        <a:prstGeom prst="teardrop">
          <a:avLst>
            <a:gd name="adj" fmla="val 1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EA83D3-3C68-4E4F-AAF6-48A58340EE83}">
      <dsp:nvSpPr>
        <dsp:cNvPr id="0" name=""/>
        <dsp:cNvSpPr/>
      </dsp:nvSpPr>
      <dsp:spPr>
        <a:xfrm>
          <a:off x="90206" y="467202"/>
          <a:ext cx="216563" cy="21656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01642-E134-40B1-BA88-E1966C37ABD7}">
      <dsp:nvSpPr>
        <dsp:cNvPr id="0" name=""/>
        <dsp:cNvSpPr/>
      </dsp:nvSpPr>
      <dsp:spPr>
        <a:xfrm>
          <a:off x="395364" y="772360"/>
          <a:ext cx="2091976" cy="1120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2550" rIns="82550" bIns="123825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 opens up the order management portal and checks the status of all orders(pending and delay orders)</a:t>
          </a:r>
        </a:p>
      </dsp:txBody>
      <dsp:txXfrm>
        <a:off x="395364" y="772360"/>
        <a:ext cx="2091976" cy="1120679"/>
      </dsp:txXfrm>
    </dsp:sp>
    <dsp:sp modelId="{84B41238-12B0-4922-98CB-DB2630D2CFEC}">
      <dsp:nvSpPr>
        <dsp:cNvPr id="0" name=""/>
        <dsp:cNvSpPr/>
      </dsp:nvSpPr>
      <dsp:spPr>
        <a:xfrm>
          <a:off x="395364" y="378607"/>
          <a:ext cx="2091976" cy="393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795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/>
            <a:t>9:00 AM</a:t>
          </a:r>
        </a:p>
      </dsp:txBody>
      <dsp:txXfrm>
        <a:off x="395364" y="378607"/>
        <a:ext cx="2091976" cy="393752"/>
      </dsp:txXfrm>
    </dsp:sp>
    <dsp:sp modelId="{AE6D4426-A765-4A83-B6C8-1C9555972855}">
      <dsp:nvSpPr>
        <dsp:cNvPr id="0" name=""/>
        <dsp:cNvSpPr/>
      </dsp:nvSpPr>
      <dsp:spPr>
        <a:xfrm>
          <a:off x="198488" y="772360"/>
          <a:ext cx="0" cy="1120679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A0346C-78E1-4F26-8185-CE2B970597FB}">
      <dsp:nvSpPr>
        <dsp:cNvPr id="0" name=""/>
        <dsp:cNvSpPr/>
      </dsp:nvSpPr>
      <dsp:spPr>
        <a:xfrm>
          <a:off x="162359" y="1857602"/>
          <a:ext cx="70875" cy="708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79047B-A7E2-462C-B6AB-197A9F031118}">
      <dsp:nvSpPr>
        <dsp:cNvPr id="0" name=""/>
        <dsp:cNvSpPr/>
      </dsp:nvSpPr>
      <dsp:spPr>
        <a:xfrm rot="18900000">
          <a:off x="1315062" y="3071383"/>
          <a:ext cx="278424" cy="278424"/>
        </a:xfrm>
        <a:prstGeom prst="teardrop">
          <a:avLst>
            <a:gd name="adj" fmla="val 115000"/>
          </a:avLst>
        </a:prstGeom>
        <a:solidFill>
          <a:schemeClr val="accent2">
            <a:hueOff val="-221971"/>
            <a:satOff val="-98"/>
            <a:lumOff val="261"/>
            <a:alphaOff val="0"/>
          </a:schemeClr>
        </a:solidFill>
        <a:ln w="15875" cap="flat" cmpd="sng" algn="ctr">
          <a:solidFill>
            <a:schemeClr val="accent2">
              <a:hueOff val="-221971"/>
              <a:satOff val="-98"/>
              <a:lumOff val="2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890744-9D1D-475A-8993-84D04B57DF99}">
      <dsp:nvSpPr>
        <dsp:cNvPr id="0" name=""/>
        <dsp:cNvSpPr/>
      </dsp:nvSpPr>
      <dsp:spPr>
        <a:xfrm>
          <a:off x="1345993" y="3102313"/>
          <a:ext cx="216563" cy="21656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04CE46-78AF-4C23-BF77-785751C4A8CA}">
      <dsp:nvSpPr>
        <dsp:cNvPr id="0" name=""/>
        <dsp:cNvSpPr/>
      </dsp:nvSpPr>
      <dsp:spPr>
        <a:xfrm>
          <a:off x="1651151" y="1893040"/>
          <a:ext cx="2091976" cy="1120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3825" rIns="0" bIns="82550" numCol="1" spcCol="1270" anchor="b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She gets the updates of all orders for which she is responsible and call the agents to find the status</a:t>
          </a:r>
        </a:p>
      </dsp:txBody>
      <dsp:txXfrm>
        <a:off x="1651151" y="1893040"/>
        <a:ext cx="2091976" cy="1120679"/>
      </dsp:txXfrm>
    </dsp:sp>
    <dsp:sp modelId="{0840B4C9-3EFD-4196-8A0C-291AD202D2A5}">
      <dsp:nvSpPr>
        <dsp:cNvPr id="0" name=""/>
        <dsp:cNvSpPr/>
      </dsp:nvSpPr>
      <dsp:spPr>
        <a:xfrm>
          <a:off x="1651151" y="3013719"/>
          <a:ext cx="2091976" cy="393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795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/>
            <a:t>10:00 AM</a:t>
          </a:r>
        </a:p>
      </dsp:txBody>
      <dsp:txXfrm>
        <a:off x="1651151" y="3013719"/>
        <a:ext cx="2091976" cy="393752"/>
      </dsp:txXfrm>
    </dsp:sp>
    <dsp:sp modelId="{A121B4C5-4CC4-47A9-9155-88B077E0D8FD}">
      <dsp:nvSpPr>
        <dsp:cNvPr id="0" name=""/>
        <dsp:cNvSpPr/>
      </dsp:nvSpPr>
      <dsp:spPr>
        <a:xfrm>
          <a:off x="1454275" y="1893040"/>
          <a:ext cx="0" cy="1120679"/>
        </a:xfrm>
        <a:prstGeom prst="line">
          <a:avLst/>
        </a:prstGeom>
        <a:noFill/>
        <a:ln w="12700" cap="flat" cmpd="sng" algn="ctr">
          <a:solidFill>
            <a:schemeClr val="accent2">
              <a:hueOff val="-221971"/>
              <a:satOff val="-98"/>
              <a:lumOff val="261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0995D8-2F64-40AB-BF85-00555AFF97C9}">
      <dsp:nvSpPr>
        <dsp:cNvPr id="0" name=""/>
        <dsp:cNvSpPr/>
      </dsp:nvSpPr>
      <dsp:spPr>
        <a:xfrm>
          <a:off x="1418146" y="1857602"/>
          <a:ext cx="70875" cy="70875"/>
        </a:xfrm>
        <a:prstGeom prst="ellipse">
          <a:avLst/>
        </a:prstGeom>
        <a:solidFill>
          <a:schemeClr val="accent2">
            <a:hueOff val="-221971"/>
            <a:satOff val="-98"/>
            <a:lumOff val="261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E196DD-1C44-45D5-9FA2-D365AFF7C851}">
      <dsp:nvSpPr>
        <dsp:cNvPr id="0" name=""/>
        <dsp:cNvSpPr/>
      </dsp:nvSpPr>
      <dsp:spPr>
        <a:xfrm rot="8100000">
          <a:off x="2570849" y="436271"/>
          <a:ext cx="278424" cy="278424"/>
        </a:xfrm>
        <a:prstGeom prst="teardrop">
          <a:avLst>
            <a:gd name="adj" fmla="val 115000"/>
          </a:avLst>
        </a:prstGeom>
        <a:solidFill>
          <a:schemeClr val="accent2">
            <a:hueOff val="-443941"/>
            <a:satOff val="-195"/>
            <a:lumOff val="523"/>
            <a:alphaOff val="0"/>
          </a:schemeClr>
        </a:solidFill>
        <a:ln w="15875" cap="flat" cmpd="sng" algn="ctr">
          <a:solidFill>
            <a:schemeClr val="accent2">
              <a:hueOff val="-443941"/>
              <a:satOff val="-195"/>
              <a:lumOff val="5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8873CE-4E56-42FC-9A94-9B22FDAE0951}">
      <dsp:nvSpPr>
        <dsp:cNvPr id="0" name=""/>
        <dsp:cNvSpPr/>
      </dsp:nvSpPr>
      <dsp:spPr>
        <a:xfrm>
          <a:off x="2601780" y="467202"/>
          <a:ext cx="216563" cy="21656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866A93-843D-4382-A08B-C997A88060ED}">
      <dsp:nvSpPr>
        <dsp:cNvPr id="0" name=""/>
        <dsp:cNvSpPr/>
      </dsp:nvSpPr>
      <dsp:spPr>
        <a:xfrm>
          <a:off x="2906938" y="772360"/>
          <a:ext cx="2091976" cy="1120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2550" rIns="82550" bIns="123825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Based on status updates, she accessed the risk of delay for each order</a:t>
          </a:r>
        </a:p>
      </dsp:txBody>
      <dsp:txXfrm>
        <a:off x="2906938" y="772360"/>
        <a:ext cx="2091976" cy="1120679"/>
      </dsp:txXfrm>
    </dsp:sp>
    <dsp:sp modelId="{B522E811-0E52-4FF2-8207-8B2D9E0D65A8}">
      <dsp:nvSpPr>
        <dsp:cNvPr id="0" name=""/>
        <dsp:cNvSpPr/>
      </dsp:nvSpPr>
      <dsp:spPr>
        <a:xfrm>
          <a:off x="2906938" y="378607"/>
          <a:ext cx="2091976" cy="393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795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/>
            <a:t>11:00 AM</a:t>
          </a:r>
        </a:p>
      </dsp:txBody>
      <dsp:txXfrm>
        <a:off x="2906938" y="378607"/>
        <a:ext cx="2091976" cy="393752"/>
      </dsp:txXfrm>
    </dsp:sp>
    <dsp:sp modelId="{7776B06E-354E-425E-B446-40A5B99E30CD}">
      <dsp:nvSpPr>
        <dsp:cNvPr id="0" name=""/>
        <dsp:cNvSpPr/>
      </dsp:nvSpPr>
      <dsp:spPr>
        <a:xfrm>
          <a:off x="2710062" y="772360"/>
          <a:ext cx="0" cy="1120679"/>
        </a:xfrm>
        <a:prstGeom prst="line">
          <a:avLst/>
        </a:prstGeom>
        <a:noFill/>
        <a:ln w="12700" cap="flat" cmpd="sng" algn="ctr">
          <a:solidFill>
            <a:schemeClr val="accent2">
              <a:hueOff val="-443941"/>
              <a:satOff val="-195"/>
              <a:lumOff val="523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5071E2-3308-4C7B-948F-5BDD86CAB05E}">
      <dsp:nvSpPr>
        <dsp:cNvPr id="0" name=""/>
        <dsp:cNvSpPr/>
      </dsp:nvSpPr>
      <dsp:spPr>
        <a:xfrm>
          <a:off x="2673933" y="1857602"/>
          <a:ext cx="70875" cy="70875"/>
        </a:xfrm>
        <a:prstGeom prst="ellipse">
          <a:avLst/>
        </a:prstGeom>
        <a:solidFill>
          <a:schemeClr val="accent2">
            <a:hueOff val="-443941"/>
            <a:satOff val="-195"/>
            <a:lumOff val="523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11F1E2-4295-4E3F-8BAA-0E0ADE7C864C}">
      <dsp:nvSpPr>
        <dsp:cNvPr id="0" name=""/>
        <dsp:cNvSpPr/>
      </dsp:nvSpPr>
      <dsp:spPr>
        <a:xfrm rot="18900000">
          <a:off x="3826636" y="3071383"/>
          <a:ext cx="278424" cy="278424"/>
        </a:xfrm>
        <a:prstGeom prst="teardrop">
          <a:avLst>
            <a:gd name="adj" fmla="val 115000"/>
          </a:avLst>
        </a:prstGeom>
        <a:solidFill>
          <a:schemeClr val="accent2">
            <a:hueOff val="-665912"/>
            <a:satOff val="-293"/>
            <a:lumOff val="784"/>
            <a:alphaOff val="0"/>
          </a:schemeClr>
        </a:solidFill>
        <a:ln w="15875" cap="flat" cmpd="sng" algn="ctr">
          <a:solidFill>
            <a:schemeClr val="accent2">
              <a:hueOff val="-665912"/>
              <a:satOff val="-293"/>
              <a:lumOff val="7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92D240-81EE-4C0C-A117-2DACFDC560A6}">
      <dsp:nvSpPr>
        <dsp:cNvPr id="0" name=""/>
        <dsp:cNvSpPr/>
      </dsp:nvSpPr>
      <dsp:spPr>
        <a:xfrm>
          <a:off x="3857567" y="3102313"/>
          <a:ext cx="216563" cy="21656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4A5479-A0F2-4178-B920-2E9C1751B25F}">
      <dsp:nvSpPr>
        <dsp:cNvPr id="0" name=""/>
        <dsp:cNvSpPr/>
      </dsp:nvSpPr>
      <dsp:spPr>
        <a:xfrm>
          <a:off x="4162725" y="1893040"/>
          <a:ext cx="2091976" cy="1120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3825" rIns="0" bIns="82550" numCol="1" spcCol="1270" anchor="b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Calls all customers whose order will be delayed.(cancel,discount, reroute)</a:t>
          </a:r>
        </a:p>
      </dsp:txBody>
      <dsp:txXfrm>
        <a:off x="4162725" y="1893040"/>
        <a:ext cx="2091976" cy="1120679"/>
      </dsp:txXfrm>
    </dsp:sp>
    <dsp:sp modelId="{872DCEB3-4620-4196-A361-0CAB89345F88}">
      <dsp:nvSpPr>
        <dsp:cNvPr id="0" name=""/>
        <dsp:cNvSpPr/>
      </dsp:nvSpPr>
      <dsp:spPr>
        <a:xfrm>
          <a:off x="4162725" y="3013719"/>
          <a:ext cx="2091976" cy="393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795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/>
            <a:t>11:00 – 5:00</a:t>
          </a:r>
        </a:p>
      </dsp:txBody>
      <dsp:txXfrm>
        <a:off x="4162725" y="3013719"/>
        <a:ext cx="2091976" cy="393752"/>
      </dsp:txXfrm>
    </dsp:sp>
    <dsp:sp modelId="{00F5B237-BF2D-40CF-B073-10FE29A7CE60}">
      <dsp:nvSpPr>
        <dsp:cNvPr id="0" name=""/>
        <dsp:cNvSpPr/>
      </dsp:nvSpPr>
      <dsp:spPr>
        <a:xfrm>
          <a:off x="3965849" y="1893040"/>
          <a:ext cx="0" cy="1120679"/>
        </a:xfrm>
        <a:prstGeom prst="line">
          <a:avLst/>
        </a:prstGeom>
        <a:noFill/>
        <a:ln w="12700" cap="flat" cmpd="sng" algn="ctr">
          <a:solidFill>
            <a:schemeClr val="accent2">
              <a:hueOff val="-665912"/>
              <a:satOff val="-293"/>
              <a:lumOff val="784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0103E3-1293-4E85-B18B-60D8EDEE3586}">
      <dsp:nvSpPr>
        <dsp:cNvPr id="0" name=""/>
        <dsp:cNvSpPr/>
      </dsp:nvSpPr>
      <dsp:spPr>
        <a:xfrm>
          <a:off x="3929720" y="1857602"/>
          <a:ext cx="70875" cy="70875"/>
        </a:xfrm>
        <a:prstGeom prst="ellipse">
          <a:avLst/>
        </a:prstGeom>
        <a:solidFill>
          <a:schemeClr val="accent2">
            <a:hueOff val="-665912"/>
            <a:satOff val="-293"/>
            <a:lumOff val="784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262CF3-0F56-4157-AA12-567B82C01BFF}">
      <dsp:nvSpPr>
        <dsp:cNvPr id="0" name=""/>
        <dsp:cNvSpPr/>
      </dsp:nvSpPr>
      <dsp:spPr>
        <a:xfrm rot="8100000">
          <a:off x="5082423" y="436271"/>
          <a:ext cx="278424" cy="278424"/>
        </a:xfrm>
        <a:prstGeom prst="teardrop">
          <a:avLst>
            <a:gd name="adj" fmla="val 115000"/>
          </a:avLst>
        </a:prstGeom>
        <a:solidFill>
          <a:schemeClr val="accent2">
            <a:hueOff val="-887883"/>
            <a:satOff val="-391"/>
            <a:lumOff val="1046"/>
            <a:alphaOff val="0"/>
          </a:schemeClr>
        </a:solidFill>
        <a:ln w="15875" cap="flat" cmpd="sng" algn="ctr">
          <a:solidFill>
            <a:schemeClr val="accent2">
              <a:hueOff val="-887883"/>
              <a:satOff val="-391"/>
              <a:lumOff val="104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0A12D1-46D7-4041-A05B-EC9729A4A54D}">
      <dsp:nvSpPr>
        <dsp:cNvPr id="0" name=""/>
        <dsp:cNvSpPr/>
      </dsp:nvSpPr>
      <dsp:spPr>
        <a:xfrm>
          <a:off x="5113354" y="467202"/>
          <a:ext cx="216563" cy="21656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111FB7-973B-49BE-8E9A-6AE056E6FAE8}">
      <dsp:nvSpPr>
        <dsp:cNvPr id="0" name=""/>
        <dsp:cNvSpPr/>
      </dsp:nvSpPr>
      <dsp:spPr>
        <a:xfrm>
          <a:off x="5418512" y="772360"/>
          <a:ext cx="2091976" cy="1120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2550" rIns="82550" bIns="123825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All should happen instantaneously</a:t>
          </a:r>
        </a:p>
      </dsp:txBody>
      <dsp:txXfrm>
        <a:off x="5418512" y="772360"/>
        <a:ext cx="2091976" cy="1120679"/>
      </dsp:txXfrm>
    </dsp:sp>
    <dsp:sp modelId="{D0AEC188-4C4B-460C-880D-CC8E949A55D8}">
      <dsp:nvSpPr>
        <dsp:cNvPr id="0" name=""/>
        <dsp:cNvSpPr/>
      </dsp:nvSpPr>
      <dsp:spPr>
        <a:xfrm>
          <a:off x="5418512" y="378607"/>
          <a:ext cx="2091976" cy="393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795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/>
            <a:t>11:00 – 5:00</a:t>
          </a:r>
        </a:p>
      </dsp:txBody>
      <dsp:txXfrm>
        <a:off x="5418512" y="378607"/>
        <a:ext cx="2091976" cy="393752"/>
      </dsp:txXfrm>
    </dsp:sp>
    <dsp:sp modelId="{C36D7F5D-0263-4A31-B404-BC6D6C11C960}">
      <dsp:nvSpPr>
        <dsp:cNvPr id="0" name=""/>
        <dsp:cNvSpPr/>
      </dsp:nvSpPr>
      <dsp:spPr>
        <a:xfrm>
          <a:off x="5221636" y="772360"/>
          <a:ext cx="0" cy="1120679"/>
        </a:xfrm>
        <a:prstGeom prst="line">
          <a:avLst/>
        </a:prstGeom>
        <a:noFill/>
        <a:ln w="12700" cap="flat" cmpd="sng" algn="ctr">
          <a:solidFill>
            <a:schemeClr val="accent2">
              <a:hueOff val="-887883"/>
              <a:satOff val="-391"/>
              <a:lumOff val="1046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14FEF8-306D-4E03-914B-81685F2DC352}">
      <dsp:nvSpPr>
        <dsp:cNvPr id="0" name=""/>
        <dsp:cNvSpPr/>
      </dsp:nvSpPr>
      <dsp:spPr>
        <a:xfrm>
          <a:off x="5185507" y="1857602"/>
          <a:ext cx="70875" cy="70875"/>
        </a:xfrm>
        <a:prstGeom prst="ellipse">
          <a:avLst/>
        </a:prstGeom>
        <a:solidFill>
          <a:schemeClr val="accent2">
            <a:hueOff val="-887883"/>
            <a:satOff val="-391"/>
            <a:lumOff val="1046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1A3C24-D7F8-4926-AD32-5A8A36A065E4}">
      <dsp:nvSpPr>
        <dsp:cNvPr id="0" name=""/>
        <dsp:cNvSpPr/>
      </dsp:nvSpPr>
      <dsp:spPr>
        <a:xfrm rot="18900000">
          <a:off x="6338210" y="3071383"/>
          <a:ext cx="278424" cy="278424"/>
        </a:xfrm>
        <a:prstGeom prst="teardrop">
          <a:avLst>
            <a:gd name="adj" fmla="val 115000"/>
          </a:avLst>
        </a:prstGeom>
        <a:solidFill>
          <a:schemeClr val="accent2">
            <a:hueOff val="-1109853"/>
            <a:satOff val="-488"/>
            <a:lumOff val="1307"/>
            <a:alphaOff val="0"/>
          </a:schemeClr>
        </a:solidFill>
        <a:ln w="15875" cap="flat" cmpd="sng" algn="ctr">
          <a:solidFill>
            <a:schemeClr val="accent2">
              <a:hueOff val="-1109853"/>
              <a:satOff val="-488"/>
              <a:lumOff val="13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8344D0-25ED-4769-A4F3-004A58A43AB9}">
      <dsp:nvSpPr>
        <dsp:cNvPr id="0" name=""/>
        <dsp:cNvSpPr/>
      </dsp:nvSpPr>
      <dsp:spPr>
        <a:xfrm>
          <a:off x="6369141" y="3102313"/>
          <a:ext cx="216563" cy="21656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7476B6-63FD-4BCC-9CBE-9FA9E60A62A1}">
      <dsp:nvSpPr>
        <dsp:cNvPr id="0" name=""/>
        <dsp:cNvSpPr/>
      </dsp:nvSpPr>
      <dsp:spPr>
        <a:xfrm>
          <a:off x="6674299" y="1893040"/>
          <a:ext cx="2091976" cy="1120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3825" rIns="0" bIns="82550" numCol="1" spcCol="1270" anchor="b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urgent overnight delivery, stock out of order with one vendor,reassign to another vendor</a:t>
          </a:r>
        </a:p>
      </dsp:txBody>
      <dsp:txXfrm>
        <a:off x="6674299" y="1893040"/>
        <a:ext cx="2091976" cy="1120679"/>
      </dsp:txXfrm>
    </dsp:sp>
    <dsp:sp modelId="{1942815E-8157-4A12-83F8-DEB72F8360CD}">
      <dsp:nvSpPr>
        <dsp:cNvPr id="0" name=""/>
        <dsp:cNvSpPr/>
      </dsp:nvSpPr>
      <dsp:spPr>
        <a:xfrm>
          <a:off x="6674299" y="3013719"/>
          <a:ext cx="2091976" cy="393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795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/>
            <a:t>5:00 PM – 7:00 PM</a:t>
          </a:r>
        </a:p>
      </dsp:txBody>
      <dsp:txXfrm>
        <a:off x="6674299" y="3013719"/>
        <a:ext cx="2091976" cy="393752"/>
      </dsp:txXfrm>
    </dsp:sp>
    <dsp:sp modelId="{AAB96846-491D-46F6-9E51-A42D23A63ADC}">
      <dsp:nvSpPr>
        <dsp:cNvPr id="0" name=""/>
        <dsp:cNvSpPr/>
      </dsp:nvSpPr>
      <dsp:spPr>
        <a:xfrm>
          <a:off x="6477423" y="1893040"/>
          <a:ext cx="0" cy="1120679"/>
        </a:xfrm>
        <a:prstGeom prst="line">
          <a:avLst/>
        </a:prstGeom>
        <a:noFill/>
        <a:ln w="12700" cap="flat" cmpd="sng" algn="ctr">
          <a:solidFill>
            <a:schemeClr val="accent2">
              <a:hueOff val="-1109853"/>
              <a:satOff val="-488"/>
              <a:lumOff val="1307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F2D1BE-9806-4424-BA89-71D200414EAB}">
      <dsp:nvSpPr>
        <dsp:cNvPr id="0" name=""/>
        <dsp:cNvSpPr/>
      </dsp:nvSpPr>
      <dsp:spPr>
        <a:xfrm>
          <a:off x="6441294" y="1857602"/>
          <a:ext cx="70875" cy="70875"/>
        </a:xfrm>
        <a:prstGeom prst="ellipse">
          <a:avLst/>
        </a:prstGeom>
        <a:solidFill>
          <a:schemeClr val="accent2">
            <a:hueOff val="-1109853"/>
            <a:satOff val="-488"/>
            <a:lumOff val="1307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C5BE40-9886-4DD3-A8AB-2235D8F32466}">
      <dsp:nvSpPr>
        <dsp:cNvPr id="0" name=""/>
        <dsp:cNvSpPr/>
      </dsp:nvSpPr>
      <dsp:spPr>
        <a:xfrm rot="8100000">
          <a:off x="7593997" y="436271"/>
          <a:ext cx="278424" cy="278424"/>
        </a:xfrm>
        <a:prstGeom prst="teardrop">
          <a:avLst>
            <a:gd name="adj" fmla="val 115000"/>
          </a:avLst>
        </a:prstGeom>
        <a:solidFill>
          <a:schemeClr val="accent2">
            <a:hueOff val="-1331824"/>
            <a:satOff val="-586"/>
            <a:lumOff val="1569"/>
            <a:alphaOff val="0"/>
          </a:schemeClr>
        </a:solidFill>
        <a:ln w="15875" cap="flat" cmpd="sng" algn="ctr">
          <a:solidFill>
            <a:schemeClr val="accent2">
              <a:hueOff val="-1331824"/>
              <a:satOff val="-586"/>
              <a:lumOff val="15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79FEE6-0823-400A-99CC-8B9B013D6782}">
      <dsp:nvSpPr>
        <dsp:cNvPr id="0" name=""/>
        <dsp:cNvSpPr/>
      </dsp:nvSpPr>
      <dsp:spPr>
        <a:xfrm>
          <a:off x="7624928" y="467202"/>
          <a:ext cx="216563" cy="21656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35D416-AE76-466A-8E46-0743C73EB457}">
      <dsp:nvSpPr>
        <dsp:cNvPr id="0" name=""/>
        <dsp:cNvSpPr/>
      </dsp:nvSpPr>
      <dsp:spPr>
        <a:xfrm>
          <a:off x="7930086" y="772360"/>
          <a:ext cx="2091976" cy="1120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2550" rIns="82550" bIns="123825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check all the status of the orders to be delivered today and logs off by handing over the details to next shift</a:t>
          </a:r>
        </a:p>
      </dsp:txBody>
      <dsp:txXfrm>
        <a:off x="7930086" y="772360"/>
        <a:ext cx="2091976" cy="1120679"/>
      </dsp:txXfrm>
    </dsp:sp>
    <dsp:sp modelId="{489670D4-53B1-44DB-9F9F-C45A63EE7BFE}">
      <dsp:nvSpPr>
        <dsp:cNvPr id="0" name=""/>
        <dsp:cNvSpPr/>
      </dsp:nvSpPr>
      <dsp:spPr>
        <a:xfrm>
          <a:off x="7930086" y="378607"/>
          <a:ext cx="2091976" cy="393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795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/>
            <a:t>7:00 PM – 9:00 PM</a:t>
          </a:r>
        </a:p>
      </dsp:txBody>
      <dsp:txXfrm>
        <a:off x="7930086" y="378607"/>
        <a:ext cx="2091976" cy="393752"/>
      </dsp:txXfrm>
    </dsp:sp>
    <dsp:sp modelId="{7D05D9A0-43BA-4873-B4BA-E4ECEE4DB821}">
      <dsp:nvSpPr>
        <dsp:cNvPr id="0" name=""/>
        <dsp:cNvSpPr/>
      </dsp:nvSpPr>
      <dsp:spPr>
        <a:xfrm>
          <a:off x="7733210" y="772360"/>
          <a:ext cx="0" cy="1120679"/>
        </a:xfrm>
        <a:prstGeom prst="line">
          <a:avLst/>
        </a:prstGeom>
        <a:noFill/>
        <a:ln w="12700" cap="flat" cmpd="sng" algn="ctr">
          <a:solidFill>
            <a:schemeClr val="accent2">
              <a:hueOff val="-1331824"/>
              <a:satOff val="-586"/>
              <a:lumOff val="1569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16EEDC-AA8A-4742-9415-3601926D5134}">
      <dsp:nvSpPr>
        <dsp:cNvPr id="0" name=""/>
        <dsp:cNvSpPr/>
      </dsp:nvSpPr>
      <dsp:spPr>
        <a:xfrm>
          <a:off x="7697081" y="1857602"/>
          <a:ext cx="70875" cy="70875"/>
        </a:xfrm>
        <a:prstGeom prst="ellipse">
          <a:avLst/>
        </a:prstGeom>
        <a:solidFill>
          <a:schemeClr val="accent2">
            <a:hueOff val="-1331824"/>
            <a:satOff val="-586"/>
            <a:lumOff val="1569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57B156-1A1C-41A0-9E56-4FEBE8EB7058}" type="datetimeFigureOut">
              <a:rPr lang="en-IN" smtClean="0"/>
              <a:t>10-09-2020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898C2B-1725-497F-88E9-0EE6C81A9B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700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6112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0704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62EC8-5C88-41B4-8DF0-B2EF33ED06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6FEA3-B73B-4F38-AEE6-215B28EA2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FFDDA-5EC3-426E-84BA-CD6A4B9A6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E6121-B48E-4F3B-A7E3-2C83617F3374}" type="datetimeFigureOut">
              <a:rPr lang="en-IN" smtClean="0"/>
              <a:t>10-09-2020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2E000-84B8-411E-9E3D-7FF90F425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2C5D3-6745-4952-A197-92B781787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CE791-86EF-4213-A885-9273CD8415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5871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F9813-C8C7-40A9-BFD1-6A55AA408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30551-7F47-4D59-A3FC-7F89D090A5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29690-C695-4A30-93AB-6B2D0AA27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E6121-B48E-4F3B-A7E3-2C83617F3374}" type="datetimeFigureOut">
              <a:rPr lang="en-IN" smtClean="0"/>
              <a:t>10-09-2020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A8619-F03B-4B27-BFD7-EEA3719BA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799F3-5ACC-4A33-AA4E-4CBC64F0B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CE791-86EF-4213-A885-9273CD8415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9546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E55744-8B6B-4018-BCD8-FECB0BA28A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4FDC98-D567-4C92-9805-497739BFA7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F1BA5-37AD-4B8F-A5DE-BB9CED56A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E6121-B48E-4F3B-A7E3-2C83617F3374}" type="datetimeFigureOut">
              <a:rPr lang="en-IN" smtClean="0"/>
              <a:t>10-09-2020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C0837-ECBA-4D5C-B843-059F3AE1C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44DCC-D01E-47B7-BD9B-0CD6C35AE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CE791-86EF-4213-A885-9273CD8415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6712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14252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dirty="0"/>
              <a:t>9/10/2020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7122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2133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9433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0906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5445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9/10/2020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4602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9/10/2020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944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633C4-95FF-4032-9049-32650BAE1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025FA-C555-4A4F-A922-DC8E2AC32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1AC80-B77A-47C8-AFE0-8B3101513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E6121-B48E-4F3B-A7E3-2C83617F3374}" type="datetimeFigureOut">
              <a:rPr lang="en-IN" smtClean="0"/>
              <a:t>10-09-2020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F2EF7-2508-4835-9667-37802563A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96463-07D1-4449-A097-282577378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CE791-86EF-4213-A885-9273CD8415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49378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9209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7731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499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6D0EA-58CC-4617-8E46-B78B8C638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C457B-875C-4D16-B2CF-BEE2BB8C94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0E383-C530-444B-ADF3-3CA416391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E6121-B48E-4F3B-A7E3-2C83617F3374}" type="datetimeFigureOut">
              <a:rPr lang="en-IN" smtClean="0"/>
              <a:t>10-09-2020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F66C3-88CB-4835-94FC-7B232C898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C61FF-D371-48E9-A51F-2EA4F0C63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CE791-86EF-4213-A885-9273CD8415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8269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694DB-323A-4A2C-B636-375F7C9D5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3A249-D656-4EB1-9967-5078556FC2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4484E7-B032-470D-9C84-A02C021C02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2E4AB5-8C9A-4FD5-92E7-803294E86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E6121-B48E-4F3B-A7E3-2C83617F3374}" type="datetimeFigureOut">
              <a:rPr lang="en-IN" smtClean="0"/>
              <a:t>10-09-2020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6CA255-36D5-4B3B-9791-CF957D99B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9775F6-47BD-4C7A-AF6F-C74D7AC53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CE791-86EF-4213-A885-9273CD8415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9027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A47EC-0F60-44A7-A0D3-F152D301B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C13A76-469F-4CE8-B6D3-64438D7A0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89EF02-B2F4-423D-AE51-9C00CBF7C1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6DC7B2-A288-443D-B90E-FE0FD6E8BF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32E7AC-EF46-4D5B-B81C-0A578AD360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4E685D-9D99-4C89-9F4B-410D870F3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E6121-B48E-4F3B-A7E3-2C83617F3374}" type="datetimeFigureOut">
              <a:rPr lang="en-IN" smtClean="0"/>
              <a:t>10-09-2020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ED9B6A-A390-4F1A-9DAA-60A10DAE4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A0E851-009D-4C01-9FC9-8396B271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CE791-86EF-4213-A885-9273CD8415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5126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0AC00-2684-478E-9053-594E9E0A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B8C80D-202E-4D63-9A4F-2E3F1E83E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E6121-B48E-4F3B-A7E3-2C83617F3374}" type="datetimeFigureOut">
              <a:rPr lang="en-IN" smtClean="0"/>
              <a:t>10-09-2020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2B9C02-3B0C-4512-A404-6BEE74AAB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9445CC-DAA9-4116-B535-5FCE20878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CE791-86EF-4213-A885-9273CD8415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0305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C09ADC-F13A-421F-B30D-756ED78F3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E6121-B48E-4F3B-A7E3-2C83617F3374}" type="datetimeFigureOut">
              <a:rPr lang="en-IN" smtClean="0"/>
              <a:t>10-09-2020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D1C976-3A3E-4C80-B81E-5F06DF256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19827-B591-47AB-BAD6-42611200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CE791-86EF-4213-A885-9273CD8415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6603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3DC8B-D1CE-4A66-83AA-954F27774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6DFA4-1717-4E03-80A2-036EE815C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8A5D4D-1A1F-4F45-A6EE-F0068759E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70B59C-2099-418C-B71A-59030DF58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E6121-B48E-4F3B-A7E3-2C83617F3374}" type="datetimeFigureOut">
              <a:rPr lang="en-IN" smtClean="0"/>
              <a:t>10-09-2020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D9BB8-5250-402D-A33A-286A2EC3A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A0F533-8972-40FE-9966-7689D7F07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CE791-86EF-4213-A885-9273CD8415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4512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D07F9-0784-4693-923C-A8D1D8668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AF110D-6742-4CF6-8D02-D5E1869C36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C7CAF0-E284-4876-B527-1526B652F1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2ECA85-452D-43FE-9FDB-4720E1399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E6121-B48E-4F3B-A7E3-2C83617F3374}" type="datetimeFigureOut">
              <a:rPr lang="en-IN" smtClean="0"/>
              <a:t>10-09-2020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ADC9BD-D571-4219-A25A-B8CFEB4A0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7D6486-F42F-4C08-96A5-696AC28D6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CE791-86EF-4213-A885-9273CD8415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6706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3E2D0D-4F85-4E63-93FB-A8286FBB0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8414E-FB29-40F3-8DCB-AFFCB3952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EF659-A83C-4EBB-AF9A-E1D6A2E699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E6121-B48E-4F3B-A7E3-2C83617F3374}" type="datetimeFigureOut">
              <a:rPr lang="en-IN" smtClean="0"/>
              <a:t>10-09-2020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B05D4-E8AD-4A23-8788-1206FDD5A3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C293F-4C9B-4DFD-91BA-7275FF3A21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CE791-86EF-4213-A885-9273CD8415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6551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9/10/2020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808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5" name="Google Shape;845;p48"/>
          <p:cNvGrpSpPr/>
          <p:nvPr/>
        </p:nvGrpSpPr>
        <p:grpSpPr>
          <a:xfrm>
            <a:off x="313844" y="349466"/>
            <a:ext cx="11518407" cy="6218388"/>
            <a:chOff x="313844" y="349466"/>
            <a:chExt cx="11518407" cy="6218388"/>
          </a:xfrm>
        </p:grpSpPr>
        <p:sp>
          <p:nvSpPr>
            <p:cNvPr id="846" name="Google Shape;846;p48"/>
            <p:cNvSpPr/>
            <p:nvPr/>
          </p:nvSpPr>
          <p:spPr>
            <a:xfrm>
              <a:off x="11786532" y="360726"/>
              <a:ext cx="45719" cy="1066895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48"/>
            <p:cNvSpPr/>
            <p:nvPr/>
          </p:nvSpPr>
          <p:spPr>
            <a:xfrm rot="5400000">
              <a:off x="11275944" y="-161122"/>
              <a:ext cx="45719" cy="1066895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48"/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48"/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50" name="Google Shape;850;p48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291" y="1284763"/>
            <a:ext cx="2369218" cy="3550188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48"/>
          <p:cNvSpPr/>
          <p:nvPr/>
        </p:nvSpPr>
        <p:spPr>
          <a:xfrm>
            <a:off x="4335037" y="3320451"/>
            <a:ext cx="7497214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DFA267"/>
                </a:solidFill>
                <a:latin typeface="Calibri"/>
                <a:ea typeface="Calibri"/>
                <a:cs typeface="Calibri"/>
                <a:sym typeface="Calibri"/>
              </a:rPr>
              <a:t>Module 2- Big Data Infrastructure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DFA267"/>
                </a:solidFill>
                <a:latin typeface="Calibri"/>
                <a:cs typeface="Calibri"/>
                <a:sym typeface="Calibri"/>
              </a:rPr>
              <a:t>Hadoop Ecosystem-HIVE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9682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18055" y="2256135"/>
            <a:ext cx="10676512" cy="212365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 w="22225">
                  <a:solidFill>
                    <a:srgbClr val="2683C6"/>
                  </a:solidFill>
                  <a:prstDash val="solid"/>
                </a:ln>
                <a:solidFill>
                  <a:srgbClr val="2683C6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Both of them will look at order’s data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 w="22225">
                  <a:solidFill>
                    <a:srgbClr val="2683C6"/>
                  </a:solidFill>
                  <a:prstDash val="solid"/>
                </a:ln>
                <a:solidFill>
                  <a:srgbClr val="2683C6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 w="22225">
                  <a:solidFill>
                    <a:srgbClr val="2683C6"/>
                  </a:solidFill>
                  <a:prstDash val="solid"/>
                </a:ln>
                <a:solidFill>
                  <a:srgbClr val="2683C6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Both of them require tables to store the data</a:t>
            </a:r>
          </a:p>
        </p:txBody>
      </p:sp>
      <p:pic>
        <p:nvPicPr>
          <p:cNvPr id="3" name="Google Shape;423;p23" descr="A close up of a logo&#10;&#10;Description automatically generated">
            <a:extLst>
              <a:ext uri="{FF2B5EF4-FFF2-40B4-BE49-F238E27FC236}">
                <a16:creationId xmlns:a16="http://schemas.microsoft.com/office/drawing/2014/main" id="{345677D7-4633-4CC7-8312-B3622858770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17328" y="206991"/>
            <a:ext cx="933598" cy="9480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8576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11601" y="2395835"/>
            <a:ext cx="338060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1CADE4"/>
                  </a:solidFill>
                  <a:prstDash val="solid"/>
                </a:ln>
                <a:pattFill prst="pct50">
                  <a:fgClr>
                    <a:srgbClr val="1CADE4"/>
                  </a:fgClr>
                  <a:bgClr>
                    <a:srgbClr val="1CADE4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1CADE4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Analytical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1CADE4"/>
                  </a:solidFill>
                  <a:prstDash val="solid"/>
                </a:ln>
                <a:pattFill prst="pct50">
                  <a:fgClr>
                    <a:srgbClr val="1CADE4"/>
                  </a:fgClr>
                  <a:bgClr>
                    <a:srgbClr val="1CADE4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1CADE4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Processing </a:t>
            </a:r>
          </a:p>
        </p:txBody>
      </p:sp>
      <p:sp>
        <p:nvSpPr>
          <p:cNvPr id="3" name="Rectangle 2"/>
          <p:cNvSpPr/>
          <p:nvPr/>
        </p:nvSpPr>
        <p:spPr>
          <a:xfrm>
            <a:off x="5675981" y="2967335"/>
            <a:ext cx="8400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3E8853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Vs</a:t>
            </a:r>
          </a:p>
        </p:txBody>
      </p:sp>
      <p:sp>
        <p:nvSpPr>
          <p:cNvPr id="4" name="Rectangle 3"/>
          <p:cNvSpPr/>
          <p:nvPr/>
        </p:nvSpPr>
        <p:spPr>
          <a:xfrm>
            <a:off x="7354237" y="2395835"/>
            <a:ext cx="365574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1CADE4"/>
                  </a:solidFill>
                  <a:prstDash val="solid"/>
                </a:ln>
                <a:pattFill prst="pct50">
                  <a:fgClr>
                    <a:srgbClr val="1CADE4"/>
                  </a:fgClr>
                  <a:bgClr>
                    <a:srgbClr val="1CADE4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1CADE4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Transaction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1CADE4"/>
                  </a:solidFill>
                  <a:prstDash val="solid"/>
                </a:ln>
                <a:pattFill prst="pct50">
                  <a:fgClr>
                    <a:srgbClr val="1CADE4"/>
                  </a:fgClr>
                  <a:bgClr>
                    <a:srgbClr val="1CADE4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1CADE4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Processing</a:t>
            </a:r>
          </a:p>
        </p:txBody>
      </p:sp>
      <p:pic>
        <p:nvPicPr>
          <p:cNvPr id="5" name="Google Shape;423;p23" descr="A close up of a logo&#10;&#10;Description automatically generated">
            <a:extLst>
              <a:ext uri="{FF2B5EF4-FFF2-40B4-BE49-F238E27FC236}">
                <a16:creationId xmlns:a16="http://schemas.microsoft.com/office/drawing/2014/main" id="{A8D8A663-A793-4831-B16B-BD8887971FD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17328" y="206991"/>
            <a:ext cx="933598" cy="9480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7045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Transactional processing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Still traditional RDBMS is used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Analytical PROCESSING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Data warehouse ( database that serves specifically analytical needs)</a:t>
            </a:r>
          </a:p>
          <a:p>
            <a:pPr lvl="1"/>
            <a:r>
              <a:rPr lang="en-US" dirty="0"/>
              <a:t>VERTICA</a:t>
            </a:r>
          </a:p>
          <a:p>
            <a:pPr lvl="1"/>
            <a:r>
              <a:rPr lang="en-US" dirty="0"/>
              <a:t>TERRADATA</a:t>
            </a:r>
          </a:p>
          <a:p>
            <a:pPr lvl="1"/>
            <a:r>
              <a:rPr lang="en-US" dirty="0"/>
              <a:t>ORACLE</a:t>
            </a:r>
          </a:p>
          <a:p>
            <a:pPr lvl="1"/>
            <a:r>
              <a:rPr lang="en-US" dirty="0"/>
              <a:t>IBM</a:t>
            </a:r>
          </a:p>
          <a:p>
            <a:pPr lvl="1"/>
            <a:endParaRPr lang="en-US" dirty="0"/>
          </a:p>
        </p:txBody>
      </p:sp>
      <p:pic>
        <p:nvPicPr>
          <p:cNvPr id="7" name="Google Shape;423;p23" descr="A close up of a logo&#10;&#10;Description automatically generated">
            <a:extLst>
              <a:ext uri="{FF2B5EF4-FFF2-40B4-BE49-F238E27FC236}">
                <a16:creationId xmlns:a16="http://schemas.microsoft.com/office/drawing/2014/main" id="{877F43C5-2B3E-42A2-96AC-A30C55BF801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17328" y="206991"/>
            <a:ext cx="933598" cy="9480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3686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HIVE?</a:t>
            </a:r>
          </a:p>
        </p:txBody>
      </p:sp>
      <p:sp>
        <p:nvSpPr>
          <p:cNvPr id="4" name="Rectangle 3"/>
          <p:cNvSpPr/>
          <p:nvPr/>
        </p:nvSpPr>
        <p:spPr>
          <a:xfrm>
            <a:off x="908879" y="2446634"/>
            <a:ext cx="4920421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1CADE4"/>
                  </a:solidFill>
                  <a:prstDash val="solid"/>
                </a:ln>
                <a:pattFill prst="pct50">
                  <a:fgClr>
                    <a:srgbClr val="1CADE4"/>
                  </a:fgClr>
                  <a:bgClr>
                    <a:srgbClr val="1CADE4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1CADE4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Open Source Data Warehouse built on top of Hadoop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837" y="2576084"/>
            <a:ext cx="3057525" cy="1495425"/>
          </a:xfrm>
          <a:prstGeom prst="rect">
            <a:avLst/>
          </a:prstGeom>
        </p:spPr>
      </p:pic>
      <p:pic>
        <p:nvPicPr>
          <p:cNvPr id="6" name="Google Shape;423;p23" descr="A close up of a logo&#10;&#10;Description automatically generated">
            <a:extLst>
              <a:ext uri="{FF2B5EF4-FFF2-40B4-BE49-F238E27FC236}">
                <a16:creationId xmlns:a16="http://schemas.microsoft.com/office/drawing/2014/main" id="{B5D8BE37-6764-4C34-BD6F-9707851E5BC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328" y="206991"/>
            <a:ext cx="933598" cy="9480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5585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E0A8391-2737-4F1C-B27A-C44629DB4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256" y="642257"/>
            <a:ext cx="3417677" cy="52268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How Hive interacts with different components in Hadoop?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13512" y="642257"/>
            <a:ext cx="6847117" cy="332014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marR="0" lvl="0" indent="-28575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Calibri" panose="020F0502020204030204" pitchFamily="34" charset="0"/>
              <a:buChar char="v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Hive stores its data in HDFS.</a:t>
            </a:r>
          </a:p>
          <a:p>
            <a:pPr marL="285750" marR="0" lvl="0" indent="-28575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Calibri" panose="020F0502020204030204" pitchFamily="34" charset="0"/>
              <a:buChar char="v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Hive provides an SQL like interface to data in Hadoop.</a:t>
            </a:r>
          </a:p>
          <a:p>
            <a:pPr marL="285750" marR="0" lvl="0" indent="-28575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Calibri" panose="020F0502020204030204" pitchFamily="34" charset="0"/>
              <a:buChar char="v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The files in HDFS are exposed to the user in the form of tables.</a:t>
            </a:r>
          </a:p>
          <a:p>
            <a:pPr marL="285750" marR="0" lvl="0" indent="-28575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Calibri" panose="020F0502020204030204" pitchFamily="34" charset="0"/>
              <a:buChar char="v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The user can write SQl like queries to work with these tables.</a:t>
            </a:r>
          </a:p>
          <a:p>
            <a:pPr marL="285750" marR="0" lvl="0" indent="-28575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Calibri" panose="020F0502020204030204" pitchFamily="34" charset="0"/>
              <a:buChar char="v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Hive will translate the query into 1/more mapreduce tasks.</a:t>
            </a:r>
          </a:p>
          <a:p>
            <a:pPr marL="285750" marR="0" lvl="0" indent="-28575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Calibri" panose="020F0502020204030204" pitchFamily="34" charset="0"/>
              <a:buChar char="v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The mapreduce tasks will process the data in HDFS and return any results to Hive.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55617" y="4191139"/>
            <a:ext cx="4162907" cy="168597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75DDEB2-8C7E-4057-BACC-E31322D8B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1A8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18A5EE-3B62-4E05-A9DD-88EB7DD68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4955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Google Shape;423;p23" descr="A close up of a logo&#10;&#10;Description automatically generated">
            <a:extLst>
              <a:ext uri="{FF2B5EF4-FFF2-40B4-BE49-F238E27FC236}">
                <a16:creationId xmlns:a16="http://schemas.microsoft.com/office/drawing/2014/main" id="{744C3913-D69A-4CC8-BB11-4E11C8A8D40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328" y="206991"/>
            <a:ext cx="933598" cy="9480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0795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E0A8391-2737-4F1C-B27A-C44629DB4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256" y="642257"/>
            <a:ext cx="3417677" cy="52268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One more component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13512" y="642257"/>
            <a:ext cx="6847117" cy="332014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342900" marR="0" lvl="0" indent="-3429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Calibri" panose="020F0502020204030204" pitchFamily="34" charset="0"/>
              <a:buChar char="v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The metastore is a database</a:t>
            </a:r>
          </a:p>
          <a:p>
            <a:pPr marL="342900" marR="0" lvl="0" indent="-3429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Calibri" panose="020F0502020204030204" pitchFamily="34" charset="0"/>
              <a:buChar char="v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Stores all the metadata for the tables in HIVE</a:t>
            </a:r>
          </a:p>
          <a:p>
            <a:pPr marL="342900" marR="0" lvl="0" indent="-3429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Calibri" panose="020F0502020204030204" pitchFamily="34" charset="0"/>
              <a:buChar char="v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HIVE data in HDFS is in the form of FILES and DIRECTORIES</a:t>
            </a:r>
          </a:p>
          <a:p>
            <a:pPr marL="342900" marR="0" lvl="0" indent="-3429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Calibri" panose="020F0502020204030204" pitchFamily="34" charset="0"/>
              <a:buChar char="v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Metastore maps these FILES and DIRECTORIES to HIVE TABLES</a:t>
            </a:r>
          </a:p>
          <a:p>
            <a:pPr marL="342900" marR="0" lvl="0" indent="-3429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Calibri" panose="020F0502020204030204" pitchFamily="34" charset="0"/>
              <a:buChar char="v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It holds the table definitions and schema</a:t>
            </a:r>
          </a:p>
          <a:p>
            <a:pPr marL="342900" marR="0" lvl="0" indent="-3429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Calibri" panose="020F0502020204030204" pitchFamily="34" charset="0"/>
              <a:buChar char="v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It also tells HIVE the process of reading a file and converting into a table</a:t>
            </a:r>
          </a:p>
          <a:p>
            <a:pPr marL="342900" marR="0" lvl="0" indent="-3429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Calibri" panose="020F0502020204030204" pitchFamily="34" charset="0"/>
              <a:buChar char="v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User can configure HIVE metastore</a:t>
            </a:r>
          </a:p>
          <a:p>
            <a:pPr marL="342900" marR="0" lvl="0" indent="-3429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Calibri" panose="020F0502020204030204" pitchFamily="34" charset="0"/>
              <a:buChar char="v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Default by Apache called DERBY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5982" y="4191139"/>
            <a:ext cx="6362177" cy="168597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75DDEB2-8C7E-4057-BACC-E31322D8B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EA2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18A5EE-3B62-4E05-A9DD-88EB7DD68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Google Shape;423;p23" descr="A close up of a logo&#10;&#10;Description automatically generated">
            <a:extLst>
              <a:ext uri="{FF2B5EF4-FFF2-40B4-BE49-F238E27FC236}">
                <a16:creationId xmlns:a16="http://schemas.microsoft.com/office/drawing/2014/main" id="{EA56D5A0-2079-4614-9628-D406F841A46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328" y="206991"/>
            <a:ext cx="933598" cy="9480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0925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74289" y="2811333"/>
            <a:ext cx="15536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1CADE4"/>
                  </a:solidFill>
                  <a:prstDash val="solid"/>
                </a:ln>
                <a:pattFill prst="pct50">
                  <a:fgClr>
                    <a:srgbClr val="1CADE4"/>
                  </a:fgClr>
                  <a:bgClr>
                    <a:srgbClr val="1CADE4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1CADE4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HIVE</a:t>
            </a:r>
          </a:p>
        </p:txBody>
      </p:sp>
      <p:sp>
        <p:nvSpPr>
          <p:cNvPr id="3" name="Rectangle 2"/>
          <p:cNvSpPr/>
          <p:nvPr/>
        </p:nvSpPr>
        <p:spPr>
          <a:xfrm>
            <a:off x="5675981" y="2967335"/>
            <a:ext cx="8400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3E8853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Vs</a:t>
            </a:r>
          </a:p>
        </p:txBody>
      </p:sp>
      <p:sp>
        <p:nvSpPr>
          <p:cNvPr id="4" name="Rectangle 3"/>
          <p:cNvSpPr/>
          <p:nvPr/>
        </p:nvSpPr>
        <p:spPr>
          <a:xfrm>
            <a:off x="7041945" y="2395835"/>
            <a:ext cx="428033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1CADE4"/>
                  </a:solidFill>
                  <a:prstDash val="solid"/>
                </a:ln>
                <a:pattFill prst="pct50">
                  <a:fgClr>
                    <a:srgbClr val="1CADE4"/>
                  </a:fgClr>
                  <a:bgClr>
                    <a:srgbClr val="1CADE4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1CADE4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TRADITIONAL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1CADE4"/>
                  </a:solidFill>
                  <a:prstDash val="solid"/>
                </a:ln>
                <a:pattFill prst="pct50">
                  <a:fgClr>
                    <a:srgbClr val="1CADE4"/>
                  </a:fgClr>
                  <a:bgClr>
                    <a:srgbClr val="1CADE4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1CADE4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RDBMS</a:t>
            </a:r>
          </a:p>
        </p:txBody>
      </p:sp>
      <p:pic>
        <p:nvPicPr>
          <p:cNvPr id="5" name="Google Shape;423;p23" descr="A close up of a logo&#10;&#10;Description automatically generated">
            <a:extLst>
              <a:ext uri="{FF2B5EF4-FFF2-40B4-BE49-F238E27FC236}">
                <a16:creationId xmlns:a16="http://schemas.microsoft.com/office/drawing/2014/main" id="{FBF8830B-754C-4C2E-A71C-B4CA9168926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17328" y="206991"/>
            <a:ext cx="933598" cy="9480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4306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oogle Shape;423;p23" descr="A close up of a logo&#10;&#10;Description automatically generated">
            <a:extLst>
              <a:ext uri="{FF2B5EF4-FFF2-40B4-BE49-F238E27FC236}">
                <a16:creationId xmlns:a16="http://schemas.microsoft.com/office/drawing/2014/main" id="{41ED2FFD-9190-4E14-9A0D-19DD8C8E4D4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34892" y="148169"/>
            <a:ext cx="933598" cy="94809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22633"/>
              </p:ext>
            </p:extLst>
          </p:nvPr>
        </p:nvGraphicFramePr>
        <p:xfrm>
          <a:off x="943356" y="1079415"/>
          <a:ext cx="10337293" cy="4692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47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2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4113">
                <a:tc>
                  <a:txBody>
                    <a:bodyPr/>
                    <a:lstStyle/>
                    <a:p>
                      <a:r>
                        <a:rPr lang="en-US" sz="1500"/>
                        <a:t>HIVE</a:t>
                      </a:r>
                    </a:p>
                  </a:txBody>
                  <a:tcPr marL="75935" marR="75935" marT="37967" marB="37967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TRADITIONAL RDBMS</a:t>
                      </a:r>
                    </a:p>
                  </a:txBody>
                  <a:tcPr marL="75935" marR="75935" marT="37967" marB="3796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113">
                <a:tc>
                  <a:txBody>
                    <a:bodyPr/>
                    <a:lstStyle/>
                    <a:p>
                      <a:r>
                        <a:rPr lang="en-US" sz="1500"/>
                        <a:t>Data warehouse</a:t>
                      </a:r>
                    </a:p>
                  </a:txBody>
                  <a:tcPr marL="75935" marR="75935" marT="37967" marB="37967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DBMS</a:t>
                      </a:r>
                    </a:p>
                  </a:txBody>
                  <a:tcPr marL="75935" marR="75935" marT="37967" marB="3796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113">
                <a:tc>
                  <a:txBody>
                    <a:bodyPr/>
                    <a:lstStyle/>
                    <a:p>
                      <a:r>
                        <a:rPr lang="en-US" sz="1500"/>
                        <a:t>Analytical</a:t>
                      </a:r>
                      <a:r>
                        <a:rPr lang="en-US" sz="1500" baseline="0"/>
                        <a:t> Processing</a:t>
                      </a:r>
                      <a:endParaRPr lang="en-US" sz="1500"/>
                    </a:p>
                  </a:txBody>
                  <a:tcPr marL="75935" marR="75935" marT="37967" marB="37967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Transactional Processing</a:t>
                      </a:r>
                    </a:p>
                  </a:txBody>
                  <a:tcPr marL="75935" marR="75935" marT="37967" marB="3796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113">
                <a:tc>
                  <a:txBody>
                    <a:bodyPr/>
                    <a:lstStyle/>
                    <a:p>
                      <a:r>
                        <a:rPr lang="en-US" sz="1500"/>
                        <a:t>Tool for Business</a:t>
                      </a:r>
                      <a:r>
                        <a:rPr lang="en-US" sz="1500" baseline="0"/>
                        <a:t> Intelligence</a:t>
                      </a:r>
                      <a:endParaRPr lang="en-US" sz="1500"/>
                    </a:p>
                  </a:txBody>
                  <a:tcPr marL="75935" marR="75935" marT="37967" marB="37967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Regular</a:t>
                      </a:r>
                      <a:r>
                        <a:rPr lang="en-US" sz="1500" baseline="0"/>
                        <a:t> DBMS concepts</a:t>
                      </a:r>
                      <a:endParaRPr lang="en-US" sz="1500"/>
                    </a:p>
                  </a:txBody>
                  <a:tcPr marL="75935" marR="75935" marT="37967" marB="3796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113">
                <a:tc>
                  <a:txBody>
                    <a:bodyPr/>
                    <a:lstStyle/>
                    <a:p>
                      <a:r>
                        <a:rPr lang="en-US" sz="1500"/>
                        <a:t>Batch Processing</a:t>
                      </a:r>
                    </a:p>
                  </a:txBody>
                  <a:tcPr marL="75935" marR="75935" marT="37967" marB="37967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Indexing</a:t>
                      </a:r>
                    </a:p>
                  </a:txBody>
                  <a:tcPr marL="75935" marR="75935" marT="37967" marB="3796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113">
                <a:tc>
                  <a:txBody>
                    <a:bodyPr/>
                    <a:lstStyle/>
                    <a:p>
                      <a:r>
                        <a:rPr lang="en-US" sz="1500"/>
                        <a:t>Schema on Read</a:t>
                      </a:r>
                    </a:p>
                  </a:txBody>
                  <a:tcPr marL="75935" marR="75935" marT="37967" marB="37967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Schema on Write</a:t>
                      </a:r>
                    </a:p>
                  </a:txBody>
                  <a:tcPr marL="75935" marR="75935" marT="37967" marB="3796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1917">
                <a:tc>
                  <a:txBody>
                    <a:bodyPr/>
                    <a:lstStyle/>
                    <a:p>
                      <a:r>
                        <a:rPr lang="en-US" sz="1500"/>
                        <a:t>Not the sole owner</a:t>
                      </a:r>
                      <a:r>
                        <a:rPr lang="en-US" sz="1500" baseline="0"/>
                        <a:t> of data, can be used and modified by others</a:t>
                      </a:r>
                      <a:endParaRPr lang="en-US" sz="1500"/>
                    </a:p>
                  </a:txBody>
                  <a:tcPr marL="75935" marR="75935" marT="37967" marB="37967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No external database can access the database(ACID)</a:t>
                      </a:r>
                    </a:p>
                  </a:txBody>
                  <a:tcPr marL="75935" marR="75935" marT="37967" marB="3796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4113">
                <a:tc>
                  <a:txBody>
                    <a:bodyPr/>
                    <a:lstStyle/>
                    <a:p>
                      <a:r>
                        <a:rPr lang="en-US" sz="1500"/>
                        <a:t>Hive may not always succeed</a:t>
                      </a:r>
                      <a:r>
                        <a:rPr lang="en-US" sz="1500" baseline="0"/>
                        <a:t> in imposing a schema</a:t>
                      </a:r>
                      <a:endParaRPr lang="en-US" sz="1500"/>
                    </a:p>
                  </a:txBody>
                  <a:tcPr marL="75935" marR="75935" marT="37967" marB="37967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No</a:t>
                      </a:r>
                      <a:r>
                        <a:rPr lang="en-US" sz="1500" baseline="0"/>
                        <a:t> data without following the schema</a:t>
                      </a:r>
                      <a:endParaRPr lang="en-US" sz="1500"/>
                    </a:p>
                  </a:txBody>
                  <a:tcPr marL="75935" marR="75935" marT="37967" marB="3796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1917">
                <a:tc>
                  <a:txBody>
                    <a:bodyPr/>
                    <a:lstStyle/>
                    <a:p>
                      <a:r>
                        <a:rPr lang="en-US" sz="1500"/>
                        <a:t>Hive cannot</a:t>
                      </a:r>
                      <a:r>
                        <a:rPr lang="en-US" sz="1500" baseline="0"/>
                        <a:t> enforce constraints as well as no row level updates/deletes</a:t>
                      </a:r>
                      <a:endParaRPr lang="en-US" sz="1500"/>
                    </a:p>
                  </a:txBody>
                  <a:tcPr marL="75935" marR="75935" marT="37967" marB="37967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Everything can be enforced</a:t>
                      </a:r>
                    </a:p>
                  </a:txBody>
                  <a:tcPr marL="75935" marR="75935" marT="37967" marB="37967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61917">
                <a:tc>
                  <a:txBody>
                    <a:bodyPr/>
                    <a:lstStyle/>
                    <a:p>
                      <a:r>
                        <a:rPr lang="en-US" sz="1500"/>
                        <a:t>Hive Supports more mathematical functions like covariance,</a:t>
                      </a:r>
                      <a:r>
                        <a:rPr lang="en-US" sz="1500" baseline="0"/>
                        <a:t> median, mean</a:t>
                      </a:r>
                      <a:endParaRPr lang="en-US" sz="1500"/>
                    </a:p>
                  </a:txBody>
                  <a:tcPr marL="75935" marR="75935" marT="37967" marB="37967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Sum,max,avg,min</a:t>
                      </a:r>
                    </a:p>
                  </a:txBody>
                  <a:tcPr marL="75935" marR="75935" marT="37967" marB="37967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4113">
                <a:tc>
                  <a:txBody>
                    <a:bodyPr/>
                    <a:lstStyle/>
                    <a:p>
                      <a:r>
                        <a:rPr lang="en-US" sz="1500"/>
                        <a:t>It supports</a:t>
                      </a:r>
                      <a:r>
                        <a:rPr lang="en-US" sz="1500" baseline="0"/>
                        <a:t> only equijoins no natural join</a:t>
                      </a:r>
                      <a:endParaRPr lang="en-US" sz="1500"/>
                    </a:p>
                  </a:txBody>
                  <a:tcPr marL="75935" marR="75935" marT="37967" marB="37967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It supports all joins</a:t>
                      </a:r>
                    </a:p>
                  </a:txBody>
                  <a:tcPr marL="75935" marR="75935" marT="37967" marB="37967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4113">
                <a:tc>
                  <a:txBody>
                    <a:bodyPr/>
                    <a:lstStyle/>
                    <a:p>
                      <a:r>
                        <a:rPr lang="en-US" sz="1500"/>
                        <a:t>Union is supported but no</a:t>
                      </a:r>
                      <a:r>
                        <a:rPr lang="en-US" sz="1500" baseline="0"/>
                        <a:t> intersect and difference</a:t>
                      </a:r>
                      <a:endParaRPr lang="en-US" sz="1500"/>
                    </a:p>
                  </a:txBody>
                  <a:tcPr marL="75935" marR="75935" marT="37967" marB="37967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It supports all</a:t>
                      </a:r>
                    </a:p>
                  </a:txBody>
                  <a:tcPr marL="75935" marR="75935" marT="37967" marB="37967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3796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0952" y="2700635"/>
            <a:ext cx="10339348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28C4CC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8C4CC"/>
                  </a:fgClr>
                  <a:bgClr>
                    <a:srgbClr val="28C4CC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8C4CC">
                      <a:lumMod val="50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Can HIVE perform well for transactional processing?</a:t>
            </a:r>
          </a:p>
        </p:txBody>
      </p:sp>
      <p:pic>
        <p:nvPicPr>
          <p:cNvPr id="3" name="Google Shape;423;p23" descr="A close up of a logo&#10;&#10;Description automatically generated">
            <a:extLst>
              <a:ext uri="{FF2B5EF4-FFF2-40B4-BE49-F238E27FC236}">
                <a16:creationId xmlns:a16="http://schemas.microsoft.com/office/drawing/2014/main" id="{D9BEB24D-7C23-4260-9253-76A69DE0705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17328" y="206991"/>
            <a:ext cx="933598" cy="9480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137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96300" y="2967335"/>
            <a:ext cx="23096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1CADE4"/>
                  </a:solidFill>
                  <a:prstDash val="solid"/>
                </a:ln>
                <a:pattFill prst="pct50">
                  <a:fgClr>
                    <a:srgbClr val="1CADE4"/>
                  </a:fgClr>
                  <a:bgClr>
                    <a:srgbClr val="1CADE4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1CADE4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HIVEQL</a:t>
            </a:r>
          </a:p>
        </p:txBody>
      </p:sp>
      <p:sp>
        <p:nvSpPr>
          <p:cNvPr id="3" name="Rectangle 2"/>
          <p:cNvSpPr/>
          <p:nvPr/>
        </p:nvSpPr>
        <p:spPr>
          <a:xfrm>
            <a:off x="5675981" y="2967335"/>
            <a:ext cx="8400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3E8853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Vs</a:t>
            </a:r>
          </a:p>
        </p:txBody>
      </p:sp>
      <p:sp>
        <p:nvSpPr>
          <p:cNvPr id="4" name="Rectangle 3"/>
          <p:cNvSpPr/>
          <p:nvPr/>
        </p:nvSpPr>
        <p:spPr>
          <a:xfrm>
            <a:off x="8586092" y="2811333"/>
            <a:ext cx="12795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1CADE4"/>
                  </a:solidFill>
                  <a:prstDash val="solid"/>
                </a:ln>
                <a:pattFill prst="pct50">
                  <a:fgClr>
                    <a:srgbClr val="1CADE4"/>
                  </a:fgClr>
                  <a:bgClr>
                    <a:srgbClr val="1CADE4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1CADE4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SQL</a:t>
            </a:r>
          </a:p>
        </p:txBody>
      </p:sp>
      <p:pic>
        <p:nvPicPr>
          <p:cNvPr id="5" name="Google Shape;423;p23" descr="A close up of a logo&#10;&#10;Description automatically generated">
            <a:extLst>
              <a:ext uri="{FF2B5EF4-FFF2-40B4-BE49-F238E27FC236}">
                <a16:creationId xmlns:a16="http://schemas.microsoft.com/office/drawing/2014/main" id="{FBF8830B-754C-4C2E-A71C-B4CA9168926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17328" y="206991"/>
            <a:ext cx="933598" cy="9480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9749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423;p23" descr="A close up of a logo&#10;&#10;Description automatically generated">
            <a:extLst>
              <a:ext uri="{FF2B5EF4-FFF2-40B4-BE49-F238E27FC236}">
                <a16:creationId xmlns:a16="http://schemas.microsoft.com/office/drawing/2014/main" id="{68755C68-9989-4CB9-A16C-BA01BAB497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17328" y="206991"/>
            <a:ext cx="933598" cy="9480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422;p23">
            <a:extLst>
              <a:ext uri="{FF2B5EF4-FFF2-40B4-BE49-F238E27FC236}">
                <a16:creationId xmlns:a16="http://schemas.microsoft.com/office/drawing/2014/main" id="{581B89B8-9592-4D0A-AD1D-FFC8EE5A1DBA}"/>
              </a:ext>
            </a:extLst>
          </p:cNvPr>
          <p:cNvCxnSpPr/>
          <p:nvPr/>
        </p:nvCxnSpPr>
        <p:spPr>
          <a:xfrm>
            <a:off x="71586" y="1382362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Google Shape;437;p23">
            <a:extLst>
              <a:ext uri="{FF2B5EF4-FFF2-40B4-BE49-F238E27FC236}">
                <a16:creationId xmlns:a16="http://schemas.microsoft.com/office/drawing/2014/main" id="{7A06BFBC-C122-4E62-9D7E-1DA2442D7458}"/>
              </a:ext>
            </a:extLst>
          </p:cNvPr>
          <p:cNvSpPr/>
          <p:nvPr/>
        </p:nvSpPr>
        <p:spPr>
          <a:xfrm>
            <a:off x="241074" y="219372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Hadoop Ecosystem-HBase</a:t>
            </a:r>
            <a:endParaRPr sz="2400" b="1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421;p23">
            <a:extLst>
              <a:ext uri="{FF2B5EF4-FFF2-40B4-BE49-F238E27FC236}">
                <a16:creationId xmlns:a16="http://schemas.microsoft.com/office/drawing/2014/main" id="{BE003BEA-5960-4BDC-B4A8-9B0721E0FEED}"/>
              </a:ext>
            </a:extLst>
          </p:cNvPr>
          <p:cNvSpPr/>
          <p:nvPr/>
        </p:nvSpPr>
        <p:spPr>
          <a:xfrm>
            <a:off x="221733" y="755014"/>
            <a:ext cx="799975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2000" b="1" dirty="0">
                <a:solidFill>
                  <a:schemeClr val="accent2">
                    <a:lumMod val="75000"/>
                  </a:schemeClr>
                </a:solidFill>
              </a:rPr>
              <a:t>Review of </a:t>
            </a:r>
            <a:r>
              <a:rPr lang="en-IN" sz="2000" b="1" dirty="0" err="1">
                <a:solidFill>
                  <a:schemeClr val="accent2">
                    <a:lumMod val="75000"/>
                  </a:schemeClr>
                </a:solidFill>
              </a:rPr>
              <a:t>Sterday</a:t>
            </a:r>
            <a:r>
              <a:rPr lang="en-IN" sz="2000" b="1" dirty="0">
                <a:solidFill>
                  <a:schemeClr val="accent2">
                    <a:lumMod val="75000"/>
                  </a:schemeClr>
                </a:solidFill>
              </a:rPr>
              <a:t>…..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726B3C-9DE2-474B-B97A-00A4D85CA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How </a:t>
            </a:r>
            <a:r>
              <a:rPr lang="en-IN" dirty="0" err="1"/>
              <a:t>Hbase</a:t>
            </a:r>
            <a:r>
              <a:rPr lang="en-IN" dirty="0"/>
              <a:t> can serve as a NOSQL environment</a:t>
            </a:r>
          </a:p>
          <a:p>
            <a:pPr marL="0" indent="0">
              <a:buNone/>
            </a:pPr>
            <a:r>
              <a:rPr lang="en-IN" b="1" dirty="0">
                <a:solidFill>
                  <a:srgbClr val="FF0000"/>
                </a:solidFill>
              </a:rPr>
              <a:t>Major points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/>
              <a:t>	Columnar Structure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/>
              <a:t>        Row Key, Column Family, Column and Values</a:t>
            </a:r>
          </a:p>
          <a:p>
            <a:pPr marL="0" indent="0">
              <a:buNone/>
            </a:pPr>
            <a:r>
              <a:rPr lang="en-IN" b="1" dirty="0" err="1">
                <a:solidFill>
                  <a:srgbClr val="FF0000"/>
                </a:solidFill>
              </a:rPr>
              <a:t>Hbase</a:t>
            </a:r>
            <a:r>
              <a:rPr lang="en-IN" b="1" dirty="0">
                <a:solidFill>
                  <a:srgbClr val="FF0000"/>
                </a:solidFill>
              </a:rPr>
              <a:t>/Cassandra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/>
              <a:t>	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/>
              <a:t>	CRUD operations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3522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423;p23" descr="A close up of a logo&#10;&#10;Description automatically generated">
            <a:extLst>
              <a:ext uri="{FF2B5EF4-FFF2-40B4-BE49-F238E27FC236}">
                <a16:creationId xmlns:a16="http://schemas.microsoft.com/office/drawing/2014/main" id="{68755C68-9989-4CB9-A16C-BA01BAB497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17328" y="206991"/>
            <a:ext cx="933598" cy="9480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422;p23">
            <a:extLst>
              <a:ext uri="{FF2B5EF4-FFF2-40B4-BE49-F238E27FC236}">
                <a16:creationId xmlns:a16="http://schemas.microsoft.com/office/drawing/2014/main" id="{581B89B8-9592-4D0A-AD1D-FFC8EE5A1DBA}"/>
              </a:ext>
            </a:extLst>
          </p:cNvPr>
          <p:cNvCxnSpPr/>
          <p:nvPr/>
        </p:nvCxnSpPr>
        <p:spPr>
          <a:xfrm>
            <a:off x="71586" y="1382362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Google Shape;437;p23">
            <a:extLst>
              <a:ext uri="{FF2B5EF4-FFF2-40B4-BE49-F238E27FC236}">
                <a16:creationId xmlns:a16="http://schemas.microsoft.com/office/drawing/2014/main" id="{7A06BFBC-C122-4E62-9D7E-1DA2442D7458}"/>
              </a:ext>
            </a:extLst>
          </p:cNvPr>
          <p:cNvSpPr/>
          <p:nvPr/>
        </p:nvSpPr>
        <p:spPr>
          <a:xfrm>
            <a:off x="241074" y="219372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Hadoop Ecosystem-HIVE</a:t>
            </a:r>
            <a:endParaRPr sz="2400" b="1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421;p23">
            <a:extLst>
              <a:ext uri="{FF2B5EF4-FFF2-40B4-BE49-F238E27FC236}">
                <a16:creationId xmlns:a16="http://schemas.microsoft.com/office/drawing/2014/main" id="{BE003BEA-5960-4BDC-B4A8-9B0721E0FEED}"/>
              </a:ext>
            </a:extLst>
          </p:cNvPr>
          <p:cNvSpPr/>
          <p:nvPr/>
        </p:nvSpPr>
        <p:spPr>
          <a:xfrm>
            <a:off x="221733" y="755014"/>
            <a:ext cx="799975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2000" b="1" dirty="0">
                <a:solidFill>
                  <a:schemeClr val="accent2">
                    <a:lumMod val="75000"/>
                  </a:schemeClr>
                </a:solidFill>
              </a:rPr>
              <a:t>HIVEQL Vs SQL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A89F8D-3296-4728-BA9C-5D6407CA4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49" y="1865663"/>
            <a:ext cx="8955812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02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423;p23" descr="A close up of a logo&#10;&#10;Description automatically generated">
            <a:extLst>
              <a:ext uri="{FF2B5EF4-FFF2-40B4-BE49-F238E27FC236}">
                <a16:creationId xmlns:a16="http://schemas.microsoft.com/office/drawing/2014/main" id="{68755C68-9989-4CB9-A16C-BA01BAB497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17328" y="206991"/>
            <a:ext cx="933598" cy="9480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422;p23">
            <a:extLst>
              <a:ext uri="{FF2B5EF4-FFF2-40B4-BE49-F238E27FC236}">
                <a16:creationId xmlns:a16="http://schemas.microsoft.com/office/drawing/2014/main" id="{581B89B8-9592-4D0A-AD1D-FFC8EE5A1DBA}"/>
              </a:ext>
            </a:extLst>
          </p:cNvPr>
          <p:cNvCxnSpPr/>
          <p:nvPr/>
        </p:nvCxnSpPr>
        <p:spPr>
          <a:xfrm>
            <a:off x="71586" y="1382362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Google Shape;437;p23">
            <a:extLst>
              <a:ext uri="{FF2B5EF4-FFF2-40B4-BE49-F238E27FC236}">
                <a16:creationId xmlns:a16="http://schemas.microsoft.com/office/drawing/2014/main" id="{7A06BFBC-C122-4E62-9D7E-1DA2442D7458}"/>
              </a:ext>
            </a:extLst>
          </p:cNvPr>
          <p:cNvSpPr/>
          <p:nvPr/>
        </p:nvSpPr>
        <p:spPr>
          <a:xfrm>
            <a:off x="241074" y="219372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Hadoop Ecosystem-HIVE</a:t>
            </a:r>
            <a:endParaRPr sz="2400" b="1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421;p23">
            <a:extLst>
              <a:ext uri="{FF2B5EF4-FFF2-40B4-BE49-F238E27FC236}">
                <a16:creationId xmlns:a16="http://schemas.microsoft.com/office/drawing/2014/main" id="{BE003BEA-5960-4BDC-B4A8-9B0721E0FEED}"/>
              </a:ext>
            </a:extLst>
          </p:cNvPr>
          <p:cNvSpPr/>
          <p:nvPr/>
        </p:nvSpPr>
        <p:spPr>
          <a:xfrm>
            <a:off x="221733" y="755014"/>
            <a:ext cx="799975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2000" b="1" dirty="0">
                <a:solidFill>
                  <a:schemeClr val="accent2">
                    <a:lumMod val="75000"/>
                  </a:schemeClr>
                </a:solidFill>
              </a:rPr>
              <a:t>HIVEQL Vs SQL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12C60C-1F13-466D-8C8D-CEF257F051F7}"/>
              </a:ext>
            </a:extLst>
          </p:cNvPr>
          <p:cNvSpPr txBox="1"/>
          <p:nvPr/>
        </p:nvSpPr>
        <p:spPr>
          <a:xfrm>
            <a:off x="357809" y="1762539"/>
            <a:ext cx="64670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delete from</a:t>
            </a:r>
            <a:r>
              <a:rPr lang="en-IN" sz="2400" dirty="0"/>
              <a:t> employees where </a:t>
            </a:r>
          </a:p>
          <a:p>
            <a:r>
              <a:rPr lang="en-IN" sz="2400" dirty="0" err="1"/>
              <a:t>firstname</a:t>
            </a:r>
            <a:r>
              <a:rPr lang="en-IN" sz="2400" dirty="0"/>
              <a:t> =“sudaroli”;</a:t>
            </a:r>
          </a:p>
          <a:p>
            <a:endParaRPr lang="en-IN" sz="2400" dirty="0"/>
          </a:p>
          <a:p>
            <a:r>
              <a:rPr lang="en-IN" sz="2400" dirty="0">
                <a:solidFill>
                  <a:srgbClr val="FF0000"/>
                </a:solidFill>
              </a:rPr>
              <a:t>Update</a:t>
            </a:r>
            <a:r>
              <a:rPr lang="en-IN" sz="2400" dirty="0"/>
              <a:t> employees set</a:t>
            </a:r>
          </a:p>
          <a:p>
            <a:r>
              <a:rPr lang="en-IN" sz="2400" dirty="0" err="1"/>
              <a:t>Lastname</a:t>
            </a:r>
            <a:r>
              <a:rPr lang="en-IN" sz="2400" dirty="0"/>
              <a:t> =“vijay”</a:t>
            </a:r>
          </a:p>
          <a:p>
            <a:r>
              <a:rPr lang="en-IN" sz="2400" dirty="0"/>
              <a:t>Where </a:t>
            </a:r>
            <a:r>
              <a:rPr lang="en-IN" sz="2400" dirty="0" err="1"/>
              <a:t>firstname</a:t>
            </a:r>
            <a:r>
              <a:rPr lang="en-IN" sz="2400" dirty="0"/>
              <a:t>=“</a:t>
            </a:r>
            <a:r>
              <a:rPr lang="en-IN" sz="2400" dirty="0" err="1"/>
              <a:t>Niru</a:t>
            </a:r>
            <a:r>
              <a:rPr lang="en-IN" sz="2400" dirty="0"/>
              <a:t>”; </a:t>
            </a:r>
          </a:p>
          <a:p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5EEEEC-9F11-4E5A-81D5-F6B376083F36}"/>
              </a:ext>
            </a:extLst>
          </p:cNvPr>
          <p:cNvSpPr/>
          <p:nvPr/>
        </p:nvSpPr>
        <p:spPr>
          <a:xfrm>
            <a:off x="7480663" y="3055200"/>
            <a:ext cx="44702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Delete/Update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6EA2AD-52D1-4F78-9715-F7CD76580AEB}"/>
              </a:ext>
            </a:extLst>
          </p:cNvPr>
          <p:cNvSpPr/>
          <p:nvPr/>
        </p:nvSpPr>
        <p:spPr>
          <a:xfrm>
            <a:off x="1679428" y="5179656"/>
            <a:ext cx="7454926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They do not work in HIVE</a:t>
            </a:r>
          </a:p>
        </p:txBody>
      </p:sp>
    </p:spTree>
    <p:extLst>
      <p:ext uri="{BB962C8B-B14F-4D97-AF65-F5344CB8AC3E}">
        <p14:creationId xmlns:p14="http://schemas.microsoft.com/office/powerpoint/2010/main" val="4052923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423;p23" descr="A close up of a logo&#10;&#10;Description automatically generated">
            <a:extLst>
              <a:ext uri="{FF2B5EF4-FFF2-40B4-BE49-F238E27FC236}">
                <a16:creationId xmlns:a16="http://schemas.microsoft.com/office/drawing/2014/main" id="{68755C68-9989-4CB9-A16C-BA01BAB497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17328" y="206991"/>
            <a:ext cx="933598" cy="9480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422;p23">
            <a:extLst>
              <a:ext uri="{FF2B5EF4-FFF2-40B4-BE49-F238E27FC236}">
                <a16:creationId xmlns:a16="http://schemas.microsoft.com/office/drawing/2014/main" id="{581B89B8-9592-4D0A-AD1D-FFC8EE5A1DBA}"/>
              </a:ext>
            </a:extLst>
          </p:cNvPr>
          <p:cNvCxnSpPr/>
          <p:nvPr/>
        </p:nvCxnSpPr>
        <p:spPr>
          <a:xfrm>
            <a:off x="71586" y="1382362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Google Shape;437;p23">
            <a:extLst>
              <a:ext uri="{FF2B5EF4-FFF2-40B4-BE49-F238E27FC236}">
                <a16:creationId xmlns:a16="http://schemas.microsoft.com/office/drawing/2014/main" id="{7A06BFBC-C122-4E62-9D7E-1DA2442D7458}"/>
              </a:ext>
            </a:extLst>
          </p:cNvPr>
          <p:cNvSpPr/>
          <p:nvPr/>
        </p:nvSpPr>
        <p:spPr>
          <a:xfrm>
            <a:off x="241074" y="219372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Hadoop Ecosystem-HIVE</a:t>
            </a:r>
            <a:endParaRPr sz="2400" b="1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421;p23">
            <a:extLst>
              <a:ext uri="{FF2B5EF4-FFF2-40B4-BE49-F238E27FC236}">
                <a16:creationId xmlns:a16="http://schemas.microsoft.com/office/drawing/2014/main" id="{BE003BEA-5960-4BDC-B4A8-9B0721E0FEED}"/>
              </a:ext>
            </a:extLst>
          </p:cNvPr>
          <p:cNvSpPr/>
          <p:nvPr/>
        </p:nvSpPr>
        <p:spPr>
          <a:xfrm>
            <a:off x="221733" y="755014"/>
            <a:ext cx="799975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2000" b="1" dirty="0">
                <a:solidFill>
                  <a:schemeClr val="accent2">
                    <a:lumMod val="75000"/>
                  </a:schemeClr>
                </a:solidFill>
              </a:rPr>
              <a:t>HIVEQL Vs SQL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5EEEEC-9F11-4E5A-81D5-F6B376083F36}"/>
              </a:ext>
            </a:extLst>
          </p:cNvPr>
          <p:cNvSpPr/>
          <p:nvPr/>
        </p:nvSpPr>
        <p:spPr>
          <a:xfrm>
            <a:off x="221733" y="1609642"/>
            <a:ext cx="16033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Joins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6EA2AD-52D1-4F78-9715-F7CD76580AEB}"/>
              </a:ext>
            </a:extLst>
          </p:cNvPr>
          <p:cNvSpPr/>
          <p:nvPr/>
        </p:nvSpPr>
        <p:spPr>
          <a:xfrm>
            <a:off x="228646" y="3080111"/>
            <a:ext cx="11722280" cy="10772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3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It allows user to control the execution o</a:t>
            </a:r>
            <a:r>
              <a:rPr 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 the join to some extent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3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HIVE supports only equijoins no natural </a:t>
            </a:r>
            <a:r>
              <a:rPr 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joins</a:t>
            </a:r>
            <a:endParaRPr lang="en-US" sz="3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5C95AC-CA15-4675-8347-D8799D5DE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6" y="4474866"/>
            <a:ext cx="6829425" cy="1133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27C019-E8FA-4CC8-9EA4-1DD2713FB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351" y="1873092"/>
            <a:ext cx="6505575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97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423;p23" descr="A close up of a logo&#10;&#10;Description automatically generated">
            <a:extLst>
              <a:ext uri="{FF2B5EF4-FFF2-40B4-BE49-F238E27FC236}">
                <a16:creationId xmlns:a16="http://schemas.microsoft.com/office/drawing/2014/main" id="{68755C68-9989-4CB9-A16C-BA01BAB497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17328" y="206991"/>
            <a:ext cx="933598" cy="9480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422;p23">
            <a:extLst>
              <a:ext uri="{FF2B5EF4-FFF2-40B4-BE49-F238E27FC236}">
                <a16:creationId xmlns:a16="http://schemas.microsoft.com/office/drawing/2014/main" id="{581B89B8-9592-4D0A-AD1D-FFC8EE5A1DBA}"/>
              </a:ext>
            </a:extLst>
          </p:cNvPr>
          <p:cNvCxnSpPr/>
          <p:nvPr/>
        </p:nvCxnSpPr>
        <p:spPr>
          <a:xfrm>
            <a:off x="71586" y="1382362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Google Shape;437;p23">
            <a:extLst>
              <a:ext uri="{FF2B5EF4-FFF2-40B4-BE49-F238E27FC236}">
                <a16:creationId xmlns:a16="http://schemas.microsoft.com/office/drawing/2014/main" id="{7A06BFBC-C122-4E62-9D7E-1DA2442D7458}"/>
              </a:ext>
            </a:extLst>
          </p:cNvPr>
          <p:cNvSpPr/>
          <p:nvPr/>
        </p:nvSpPr>
        <p:spPr>
          <a:xfrm>
            <a:off x="241074" y="219372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Hadoop Ecosystem-HIVE</a:t>
            </a:r>
            <a:endParaRPr sz="2400" b="1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421;p23">
            <a:extLst>
              <a:ext uri="{FF2B5EF4-FFF2-40B4-BE49-F238E27FC236}">
                <a16:creationId xmlns:a16="http://schemas.microsoft.com/office/drawing/2014/main" id="{BE003BEA-5960-4BDC-B4A8-9B0721E0FEED}"/>
              </a:ext>
            </a:extLst>
          </p:cNvPr>
          <p:cNvSpPr/>
          <p:nvPr/>
        </p:nvSpPr>
        <p:spPr>
          <a:xfrm>
            <a:off x="221733" y="755014"/>
            <a:ext cx="799975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2000" b="1" dirty="0">
                <a:solidFill>
                  <a:schemeClr val="accent2">
                    <a:lumMod val="75000"/>
                  </a:schemeClr>
                </a:solidFill>
              </a:rPr>
              <a:t>HIVEQL Vs SQL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5EEEEC-9F11-4E5A-81D5-F6B376083F36}"/>
              </a:ext>
            </a:extLst>
          </p:cNvPr>
          <p:cNvSpPr/>
          <p:nvPr/>
        </p:nvSpPr>
        <p:spPr>
          <a:xfrm>
            <a:off x="241074" y="1609642"/>
            <a:ext cx="38488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SUBQUERIES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3C107E-66C8-4350-A46D-E0DFCF1BB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73" y="3003252"/>
            <a:ext cx="5033291" cy="25284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054154-920A-4263-B66B-AAFD741D0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016" y="1812627"/>
            <a:ext cx="6838950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91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423;p23" descr="A close up of a logo&#10;&#10;Description automatically generated">
            <a:extLst>
              <a:ext uri="{FF2B5EF4-FFF2-40B4-BE49-F238E27FC236}">
                <a16:creationId xmlns:a16="http://schemas.microsoft.com/office/drawing/2014/main" id="{68755C68-9989-4CB9-A16C-BA01BAB497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17328" y="206991"/>
            <a:ext cx="933598" cy="9480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422;p23">
            <a:extLst>
              <a:ext uri="{FF2B5EF4-FFF2-40B4-BE49-F238E27FC236}">
                <a16:creationId xmlns:a16="http://schemas.microsoft.com/office/drawing/2014/main" id="{581B89B8-9592-4D0A-AD1D-FFC8EE5A1DBA}"/>
              </a:ext>
            </a:extLst>
          </p:cNvPr>
          <p:cNvCxnSpPr/>
          <p:nvPr/>
        </p:nvCxnSpPr>
        <p:spPr>
          <a:xfrm>
            <a:off x="71586" y="1382362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Google Shape;437;p23">
            <a:extLst>
              <a:ext uri="{FF2B5EF4-FFF2-40B4-BE49-F238E27FC236}">
                <a16:creationId xmlns:a16="http://schemas.microsoft.com/office/drawing/2014/main" id="{7A06BFBC-C122-4E62-9D7E-1DA2442D7458}"/>
              </a:ext>
            </a:extLst>
          </p:cNvPr>
          <p:cNvSpPr/>
          <p:nvPr/>
        </p:nvSpPr>
        <p:spPr>
          <a:xfrm>
            <a:off x="241074" y="219372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Hadoop Ecosystem-HIVE</a:t>
            </a:r>
            <a:endParaRPr sz="2400" b="1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421;p23">
            <a:extLst>
              <a:ext uri="{FF2B5EF4-FFF2-40B4-BE49-F238E27FC236}">
                <a16:creationId xmlns:a16="http://schemas.microsoft.com/office/drawing/2014/main" id="{BE003BEA-5960-4BDC-B4A8-9B0721E0FEED}"/>
              </a:ext>
            </a:extLst>
          </p:cNvPr>
          <p:cNvSpPr/>
          <p:nvPr/>
        </p:nvSpPr>
        <p:spPr>
          <a:xfrm>
            <a:off x="221733" y="755014"/>
            <a:ext cx="799975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2000" b="1" dirty="0">
                <a:solidFill>
                  <a:schemeClr val="accent2">
                    <a:lumMod val="75000"/>
                  </a:schemeClr>
                </a:solidFill>
              </a:rPr>
              <a:t>HIVEQL Vs SQL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5EEEEC-9F11-4E5A-81D5-F6B376083F36}"/>
              </a:ext>
            </a:extLst>
          </p:cNvPr>
          <p:cNvSpPr/>
          <p:nvPr/>
        </p:nvSpPr>
        <p:spPr>
          <a:xfrm>
            <a:off x="682543" y="1609642"/>
            <a:ext cx="29658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Functions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3CCC31-9101-46F3-9C0A-6A55EAD3FB46}"/>
              </a:ext>
            </a:extLst>
          </p:cNvPr>
          <p:cNvSpPr/>
          <p:nvPr/>
        </p:nvSpPr>
        <p:spPr>
          <a:xfrm>
            <a:off x="228646" y="3080111"/>
            <a:ext cx="11722280" cy="25545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3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Very powerful in HIVE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Along with regular mathematical functions like SUM,AVG </a:t>
            </a:r>
            <a:r>
              <a:rPr lang="en-US" sz="32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etc</a:t>
            </a:r>
            <a:endParaRPr lang="en-US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r>
              <a:rPr lang="en-US" sz="3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       it do possess various statistical, datamining</a:t>
            </a:r>
            <a:r>
              <a:rPr 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functions.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User defined functions</a:t>
            </a:r>
          </a:p>
          <a:p>
            <a:endParaRPr lang="en-US" sz="3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1941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0" name="Google Shape;840;p48"/>
          <p:cNvCxnSpPr/>
          <p:nvPr/>
        </p:nvCxnSpPr>
        <p:spPr>
          <a:xfrm rot="10800000" flipH="1">
            <a:off x="4287946" y="2887307"/>
            <a:ext cx="4581449" cy="1"/>
          </a:xfrm>
          <a:prstGeom prst="straightConnector1">
            <a:avLst/>
          </a:prstGeom>
          <a:noFill/>
          <a:ln w="38100" cap="flat" cmpd="sng">
            <a:solidFill>
              <a:srgbClr val="DFA267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845" name="Google Shape;845;p48"/>
          <p:cNvGrpSpPr/>
          <p:nvPr/>
        </p:nvGrpSpPr>
        <p:grpSpPr>
          <a:xfrm>
            <a:off x="313844" y="349466"/>
            <a:ext cx="11518407" cy="6218388"/>
            <a:chOff x="313844" y="349466"/>
            <a:chExt cx="11518407" cy="6218388"/>
          </a:xfrm>
        </p:grpSpPr>
        <p:sp>
          <p:nvSpPr>
            <p:cNvPr id="846" name="Google Shape;846;p48"/>
            <p:cNvSpPr/>
            <p:nvPr/>
          </p:nvSpPr>
          <p:spPr>
            <a:xfrm>
              <a:off x="11786532" y="360726"/>
              <a:ext cx="45719" cy="1066895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48"/>
            <p:cNvSpPr/>
            <p:nvPr/>
          </p:nvSpPr>
          <p:spPr>
            <a:xfrm rot="5400000">
              <a:off x="11275944" y="-161122"/>
              <a:ext cx="45719" cy="1066895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48"/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48"/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50" name="Google Shape;850;p48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291" y="1284763"/>
            <a:ext cx="2369218" cy="3550188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48"/>
          <p:cNvSpPr/>
          <p:nvPr/>
        </p:nvSpPr>
        <p:spPr>
          <a:xfrm>
            <a:off x="4287946" y="2068426"/>
            <a:ext cx="749721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DFA267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F20BCB71-743E-4DB4-9FE5-E59943F160D1}"/>
              </a:ext>
            </a:extLst>
          </p:cNvPr>
          <p:cNvSpPr txBox="1">
            <a:spLocks/>
          </p:cNvSpPr>
          <p:nvPr/>
        </p:nvSpPr>
        <p:spPr>
          <a:xfrm>
            <a:off x="3946938" y="3301761"/>
            <a:ext cx="8179229" cy="10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“WORLD IS ONE BIG DATA PROBLEM”</a:t>
            </a:r>
          </a:p>
          <a:p>
            <a:pPr marL="114300" indent="0">
              <a:buNone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“TORTURE THE DATA AND IT WILL CONFESS TO ANYTHING”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153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Two of your friends are working for E-Commerce Company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100" y="2105025"/>
            <a:ext cx="7858125" cy="3505200"/>
          </a:xfrm>
          <a:prstGeom prst="rect">
            <a:avLst/>
          </a:prstGeom>
        </p:spPr>
      </p:pic>
      <p:sp>
        <p:nvSpPr>
          <p:cNvPr id="5" name="Google Shape;437;p23">
            <a:extLst>
              <a:ext uri="{FF2B5EF4-FFF2-40B4-BE49-F238E27FC236}">
                <a16:creationId xmlns:a16="http://schemas.microsoft.com/office/drawing/2014/main" id="{E2D8128B-2AE5-49B6-B9EA-A39BFF36E28B}"/>
              </a:ext>
            </a:extLst>
          </p:cNvPr>
          <p:cNvSpPr/>
          <p:nvPr/>
        </p:nvSpPr>
        <p:spPr>
          <a:xfrm>
            <a:off x="241074" y="219372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Hadoop Ecosystem-HIVE</a:t>
            </a:r>
            <a:endParaRPr sz="2400" b="1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421;p23">
            <a:extLst>
              <a:ext uri="{FF2B5EF4-FFF2-40B4-BE49-F238E27FC236}">
                <a16:creationId xmlns:a16="http://schemas.microsoft.com/office/drawing/2014/main" id="{470F4ACD-8731-417F-AC26-605CB149E962}"/>
              </a:ext>
            </a:extLst>
          </p:cNvPr>
          <p:cNvSpPr/>
          <p:nvPr/>
        </p:nvSpPr>
        <p:spPr>
          <a:xfrm>
            <a:off x="221733" y="755014"/>
            <a:ext cx="799975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2000" b="1" dirty="0">
                <a:solidFill>
                  <a:schemeClr val="accent2">
                    <a:lumMod val="75000"/>
                  </a:schemeClr>
                </a:solidFill>
              </a:rPr>
              <a:t>How HIVE is different from RDBMS?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7" name="Google Shape;422;p23">
            <a:extLst>
              <a:ext uri="{FF2B5EF4-FFF2-40B4-BE49-F238E27FC236}">
                <a16:creationId xmlns:a16="http://schemas.microsoft.com/office/drawing/2014/main" id="{72721C39-BBD7-40C1-95C9-E17650C4937D}"/>
              </a:ext>
            </a:extLst>
          </p:cNvPr>
          <p:cNvCxnSpPr/>
          <p:nvPr/>
        </p:nvCxnSpPr>
        <p:spPr>
          <a:xfrm>
            <a:off x="0" y="1132715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" name="Google Shape;423;p23" descr="A close up of a logo&#10;&#10;Description automatically generated">
            <a:extLst>
              <a:ext uri="{FF2B5EF4-FFF2-40B4-BE49-F238E27FC236}">
                <a16:creationId xmlns:a16="http://schemas.microsoft.com/office/drawing/2014/main" id="{D5DE3C0B-B95F-42EC-9A1A-7AE857FDF25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328" y="206991"/>
            <a:ext cx="933598" cy="9480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585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487" y="2244514"/>
            <a:ext cx="3966299" cy="2771986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340100" y="3378200"/>
            <a:ext cx="2578100" cy="10619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23786" y="5258131"/>
            <a:ext cx="364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Revenue Analytics Team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Male head 3">
                <a:extLst>
                  <a:ext uri="{FF2B5EF4-FFF2-40B4-BE49-F238E27FC236}">
                    <a16:creationId xmlns:a16="http://schemas.microsoft.com/office/drawing/2014/main" id="{C81985D9-B3CF-41AC-B658-5ABAA7A3E8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37207321"/>
                  </p:ext>
                </p:extLst>
              </p:nvPr>
            </p:nvGraphicFramePr>
            <p:xfrm>
              <a:off x="669444" y="2244514"/>
              <a:ext cx="2485539" cy="287612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485539" cy="2876127"/>
                    </a:xfrm>
                    <a:prstGeom prst="rect">
                      <a:avLst/>
                    </a:prstGeom>
                  </am3d:spPr>
                  <am3d:camera>
                    <am3d:pos x="0" y="0" z="704284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897622" d="1000000"/>
                    <am3d:preTrans dx="-1434" dy="-18005999" dz="4446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9625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Male head 3">
                <a:extLst>
                  <a:ext uri="{FF2B5EF4-FFF2-40B4-BE49-F238E27FC236}">
                    <a16:creationId xmlns:a16="http://schemas.microsoft.com/office/drawing/2014/main" id="{C81985D9-B3CF-41AC-B658-5ABAA7A3E8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9444" y="2244514"/>
                <a:ext cx="2485539" cy="2876127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6819C763-0804-4666-BC68-A589213CDCEB}"/>
              </a:ext>
            </a:extLst>
          </p:cNvPr>
          <p:cNvSpPr/>
          <p:nvPr/>
        </p:nvSpPr>
        <p:spPr>
          <a:xfrm>
            <a:off x="1192945" y="5165798"/>
            <a:ext cx="1438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Ajay</a:t>
            </a:r>
          </a:p>
        </p:txBody>
      </p:sp>
      <p:sp>
        <p:nvSpPr>
          <p:cNvPr id="12" name="Google Shape;437;p23">
            <a:extLst>
              <a:ext uri="{FF2B5EF4-FFF2-40B4-BE49-F238E27FC236}">
                <a16:creationId xmlns:a16="http://schemas.microsoft.com/office/drawing/2014/main" id="{10A9D2AA-1818-4EA7-B24E-9B7F9E6E87F3}"/>
              </a:ext>
            </a:extLst>
          </p:cNvPr>
          <p:cNvSpPr/>
          <p:nvPr/>
        </p:nvSpPr>
        <p:spPr>
          <a:xfrm>
            <a:off x="241074" y="219372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Hadoop Ecosystem-HIVE</a:t>
            </a:r>
            <a:endParaRPr sz="2400" b="1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21;p23">
            <a:extLst>
              <a:ext uri="{FF2B5EF4-FFF2-40B4-BE49-F238E27FC236}">
                <a16:creationId xmlns:a16="http://schemas.microsoft.com/office/drawing/2014/main" id="{AEA67AA6-7A84-4CD0-90B0-AA08CD8AD0FF}"/>
              </a:ext>
            </a:extLst>
          </p:cNvPr>
          <p:cNvSpPr/>
          <p:nvPr/>
        </p:nvSpPr>
        <p:spPr>
          <a:xfrm>
            <a:off x="221733" y="755014"/>
            <a:ext cx="799975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2000" b="1" dirty="0">
                <a:solidFill>
                  <a:srgbClr val="5F4523"/>
                </a:solidFill>
              </a:rPr>
              <a:t>First Person works for Revenue Analytics Team</a:t>
            </a:r>
            <a:endParaRPr lang="en-US" sz="2000" b="1" dirty="0">
              <a:solidFill>
                <a:srgbClr val="5F4523"/>
              </a:solidFill>
            </a:endParaRPr>
          </a:p>
        </p:txBody>
      </p:sp>
      <p:pic>
        <p:nvPicPr>
          <p:cNvPr id="14" name="Google Shape;423;p23" descr="A close up of a logo&#10;&#10;Description automatically generated">
            <a:extLst>
              <a:ext uri="{FF2B5EF4-FFF2-40B4-BE49-F238E27FC236}">
                <a16:creationId xmlns:a16="http://schemas.microsoft.com/office/drawing/2014/main" id="{166A4AE7-300D-4B98-9CE4-3DA9075CE0A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17328" y="206991"/>
            <a:ext cx="933598" cy="9480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3923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He should be in a position to answer questions.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How he equip himself with answers for the question?</a:t>
            </a:r>
          </a:p>
        </p:txBody>
      </p:sp>
      <p:sp>
        <p:nvSpPr>
          <p:cNvPr id="4" name="Google Shape;437;p23">
            <a:extLst>
              <a:ext uri="{FF2B5EF4-FFF2-40B4-BE49-F238E27FC236}">
                <a16:creationId xmlns:a16="http://schemas.microsoft.com/office/drawing/2014/main" id="{FDA10BF0-7B03-4A4D-BE58-B1DEFD601750}"/>
              </a:ext>
            </a:extLst>
          </p:cNvPr>
          <p:cNvSpPr/>
          <p:nvPr/>
        </p:nvSpPr>
        <p:spPr>
          <a:xfrm>
            <a:off x="241074" y="219372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Hadoop Ecosystem-HIVE</a:t>
            </a:r>
            <a:endParaRPr sz="2400" b="1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421;p23">
            <a:extLst>
              <a:ext uri="{FF2B5EF4-FFF2-40B4-BE49-F238E27FC236}">
                <a16:creationId xmlns:a16="http://schemas.microsoft.com/office/drawing/2014/main" id="{0AAEE070-76A5-4668-A9F1-D54F4AC9AD55}"/>
              </a:ext>
            </a:extLst>
          </p:cNvPr>
          <p:cNvSpPr/>
          <p:nvPr/>
        </p:nvSpPr>
        <p:spPr>
          <a:xfrm>
            <a:off x="221733" y="755014"/>
            <a:ext cx="799975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2000" b="1" dirty="0">
                <a:solidFill>
                  <a:srgbClr val="5F4523"/>
                </a:solidFill>
              </a:rPr>
              <a:t>Major Responsibility</a:t>
            </a:r>
            <a:endParaRPr lang="en-US" sz="2000" b="1" dirty="0">
              <a:solidFill>
                <a:srgbClr val="5F4523"/>
              </a:solidFill>
            </a:endParaRPr>
          </a:p>
        </p:txBody>
      </p:sp>
      <p:pic>
        <p:nvPicPr>
          <p:cNvPr id="8" name="Google Shape;423;p23" descr="A close up of a logo&#10;&#10;Description automatically generated">
            <a:extLst>
              <a:ext uri="{FF2B5EF4-FFF2-40B4-BE49-F238E27FC236}">
                <a16:creationId xmlns:a16="http://schemas.microsoft.com/office/drawing/2014/main" id="{85D5C72B-5A72-4A9D-B311-D07EAB3A63E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17328" y="206991"/>
            <a:ext cx="933598" cy="9480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4462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Typical Flow of his job</a:t>
            </a:r>
          </a:p>
        </p:txBody>
      </p:sp>
      <p:pic>
        <p:nvPicPr>
          <p:cNvPr id="5" name="Google Shape;423;p23" descr="A close up of a logo&#10;&#10;Description automatically generated">
            <a:extLst>
              <a:ext uri="{FF2B5EF4-FFF2-40B4-BE49-F238E27FC236}">
                <a16:creationId xmlns:a16="http://schemas.microsoft.com/office/drawing/2014/main" id="{7803976D-C412-403A-9EAA-4F4FF7D063D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17328" y="206991"/>
            <a:ext cx="933598" cy="94809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4D83E458-E5AB-46B1-9567-40E4127EC3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5267938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16330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try to understand HIVE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700" y="2399088"/>
            <a:ext cx="3760424" cy="300215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216400" y="3390900"/>
            <a:ext cx="2019300" cy="990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02500" y="5401246"/>
            <a:ext cx="294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Order Management Team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Male head 3">
                <a:extLst>
                  <a:ext uri="{FF2B5EF4-FFF2-40B4-BE49-F238E27FC236}">
                    <a16:creationId xmlns:a16="http://schemas.microsoft.com/office/drawing/2014/main" id="{556593B2-3ACC-4298-95B5-07356EFB3FB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70571648"/>
                  </p:ext>
                </p:extLst>
              </p:nvPr>
            </p:nvGraphicFramePr>
            <p:xfrm>
              <a:off x="1730861" y="2399088"/>
              <a:ext cx="2485539" cy="287612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485539" cy="2876127"/>
                    </a:xfrm>
                    <a:prstGeom prst="rect">
                      <a:avLst/>
                    </a:prstGeom>
                  </am3d:spPr>
                  <am3d:camera>
                    <am3d:pos x="0" y="0" z="704284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897622" d="1000000"/>
                    <am3d:preTrans dx="-1434" dy="-18005999" dz="4446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9625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Male head 3">
                <a:extLst>
                  <a:ext uri="{FF2B5EF4-FFF2-40B4-BE49-F238E27FC236}">
                    <a16:creationId xmlns:a16="http://schemas.microsoft.com/office/drawing/2014/main" id="{556593B2-3ACC-4298-95B5-07356EFB3F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30861" y="2399088"/>
                <a:ext cx="2485539" cy="2876127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E1EE372E-8C13-4455-999B-3B645C42B14F}"/>
              </a:ext>
            </a:extLst>
          </p:cNvPr>
          <p:cNvSpPr/>
          <p:nvPr/>
        </p:nvSpPr>
        <p:spPr>
          <a:xfrm>
            <a:off x="2114901" y="5275215"/>
            <a:ext cx="17174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Sujay</a:t>
            </a:r>
          </a:p>
        </p:txBody>
      </p:sp>
      <p:pic>
        <p:nvPicPr>
          <p:cNvPr id="14" name="Google Shape;423;p23" descr="A close up of a logo&#10;&#10;Description automatically generated">
            <a:extLst>
              <a:ext uri="{FF2B5EF4-FFF2-40B4-BE49-F238E27FC236}">
                <a16:creationId xmlns:a16="http://schemas.microsoft.com/office/drawing/2014/main" id="{493A66D0-0301-443B-A500-2C372BB5ACB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17328" y="206991"/>
            <a:ext cx="933598" cy="9480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4223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Typical flow of his job</a:t>
            </a:r>
          </a:p>
        </p:txBody>
      </p:sp>
      <p:pic>
        <p:nvPicPr>
          <p:cNvPr id="5" name="Google Shape;423;p23" descr="A close up of a logo&#10;&#10;Description automatically generated">
            <a:extLst>
              <a:ext uri="{FF2B5EF4-FFF2-40B4-BE49-F238E27FC236}">
                <a16:creationId xmlns:a16="http://schemas.microsoft.com/office/drawing/2014/main" id="{CEAF1145-6D06-4F13-9D30-576E2267C37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17328" y="206991"/>
            <a:ext cx="933598" cy="94809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8FA3DC77-53CE-4454-8B2E-119B6E7F82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9011817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5707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Comparison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AJAy</a:t>
            </a:r>
            <a:r>
              <a:rPr lang="en-US" dirty="0"/>
              <a:t>-revenue analytics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Batches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Read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Long Running Jobs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Multiple Data Sources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SUJAY-order management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Individual orders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Read/Update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Instantaneous Jobs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Single Data Source</a:t>
            </a:r>
          </a:p>
        </p:txBody>
      </p:sp>
      <p:pic>
        <p:nvPicPr>
          <p:cNvPr id="7" name="Google Shape;423;p23" descr="A close up of a logo&#10;&#10;Description automatically generated">
            <a:extLst>
              <a:ext uri="{FF2B5EF4-FFF2-40B4-BE49-F238E27FC236}">
                <a16:creationId xmlns:a16="http://schemas.microsoft.com/office/drawing/2014/main" id="{E1218F85-F139-4E29-9802-3A4CAF84B21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17328" y="206991"/>
            <a:ext cx="933598" cy="9480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652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804</Words>
  <Application>Microsoft Office PowerPoint</Application>
  <PresentationFormat>Widescreen</PresentationFormat>
  <Paragraphs>161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Wingdings</vt:lpstr>
      <vt:lpstr>Office Theme</vt:lpstr>
      <vt:lpstr>Retrospect</vt:lpstr>
      <vt:lpstr>PowerPoint Presentation</vt:lpstr>
      <vt:lpstr>PowerPoint Presentation</vt:lpstr>
      <vt:lpstr>Two of your friends are working for E-Commerce Company</vt:lpstr>
      <vt:lpstr>PowerPoint Presentation</vt:lpstr>
      <vt:lpstr>PowerPoint Presentation</vt:lpstr>
      <vt:lpstr>Typical Flow of his job</vt:lpstr>
      <vt:lpstr>Lets try to understand HIVE</vt:lpstr>
      <vt:lpstr>Typical flow of his job</vt:lpstr>
      <vt:lpstr>Quick Comparison</vt:lpstr>
      <vt:lpstr>PowerPoint Presentation</vt:lpstr>
      <vt:lpstr>PowerPoint Presentation</vt:lpstr>
      <vt:lpstr>Differences</vt:lpstr>
      <vt:lpstr>WHAT IS HIVE?</vt:lpstr>
      <vt:lpstr>How Hive interacts with different components in Hadoop?</vt:lpstr>
      <vt:lpstr>One more component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sudaroli vijayakumar</dc:creator>
  <cp:lastModifiedBy>sudaroli vijayakumar</cp:lastModifiedBy>
  <cp:revision>20</cp:revision>
  <dcterms:created xsi:type="dcterms:W3CDTF">2020-09-08T16:20:28Z</dcterms:created>
  <dcterms:modified xsi:type="dcterms:W3CDTF">2020-09-10T04:24:23Z</dcterms:modified>
</cp:coreProperties>
</file>